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81" r:id="rId4"/>
    <p:sldMasterId id="2147483682" r:id="rId5"/>
  </p:sldMasterIdLst>
  <p:notesMasterIdLst>
    <p:notesMasterId r:id="rId6"/>
  </p:notesMasterIdLst>
  <p:sldIdLst>
    <p:sldId id="256" r:id="rId7"/>
  </p:sldIdLst>
  <p:sldSz cy="5143500" cx="9144000"/>
  <p:notesSz cx="6858000" cy="9144000"/>
  <p:embeddedFontLst>
    <p:embeddedFont>
      <p:font typeface="Mali"/>
      <p:regular r:id="rId8"/>
      <p:bold r:id="rId9"/>
      <p:italic r:id="rId10"/>
      <p:boldItalic r:id="rId11"/>
    </p:embeddedFont>
    <p:embeddedFont>
      <p:font typeface="Spicy Rice"/>
      <p:regular r:id="rId12"/>
    </p:embeddedFont>
    <p:embeddedFont>
      <p:font typeface="Open Sans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ali-boldItalic.fntdata"/><Relationship Id="rId10" Type="http://schemas.openxmlformats.org/officeDocument/2006/relationships/font" Target="fonts/Mali-italic.fntdata"/><Relationship Id="rId13" Type="http://schemas.openxmlformats.org/officeDocument/2006/relationships/font" Target="fonts/OpenSans-regular.fntdata"/><Relationship Id="rId12" Type="http://schemas.openxmlformats.org/officeDocument/2006/relationships/font" Target="fonts/SpicyRice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Mali-bold.fntdata"/><Relationship Id="rId15" Type="http://schemas.openxmlformats.org/officeDocument/2006/relationships/font" Target="fonts/OpenSans-italic.fntdata"/><Relationship Id="rId14" Type="http://schemas.openxmlformats.org/officeDocument/2006/relationships/font" Target="fonts/OpenSans-bold.fntdata"/><Relationship Id="rId16" Type="http://schemas.openxmlformats.org/officeDocument/2006/relationships/font" Target="fonts/OpenSans-bold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Mali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5" name="Shape 1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" name="Google Shape;1576;g2e67ec4f508_0_15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7" name="Google Shape;1577;g2e67ec4f508_0_15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hyperlink" Target="https://bit.ly/3A1uf1Q" TargetMode="External"/><Relationship Id="rId3" Type="http://schemas.openxmlformats.org/officeDocument/2006/relationships/hyperlink" Target="http://bit.ly/2TyoMsr" TargetMode="External"/><Relationship Id="rId4" Type="http://schemas.openxmlformats.org/officeDocument/2006/relationships/hyperlink" Target="http://bit.ly/2TtBDfr" TargetMode="Externa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4"/>
          <p:cNvGrpSpPr/>
          <p:nvPr/>
        </p:nvGrpSpPr>
        <p:grpSpPr>
          <a:xfrm>
            <a:off x="91272" y="93661"/>
            <a:ext cx="8961456" cy="4956179"/>
            <a:chOff x="183000" y="183000"/>
            <a:chExt cx="8777996" cy="4777500"/>
          </a:xfrm>
        </p:grpSpPr>
        <p:sp>
          <p:nvSpPr>
            <p:cNvPr id="55" name="Google Shape;55;p14"/>
            <p:cNvSpPr/>
            <p:nvPr/>
          </p:nvSpPr>
          <p:spPr>
            <a:xfrm>
              <a:off x="365700" y="368100"/>
              <a:ext cx="8412600" cy="440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56" name="Google Shape;56;p14"/>
            <p:cNvGrpSpPr/>
            <p:nvPr/>
          </p:nvGrpSpPr>
          <p:grpSpPr>
            <a:xfrm>
              <a:off x="183000" y="183000"/>
              <a:ext cx="8777996" cy="4777500"/>
              <a:chOff x="183000" y="183000"/>
              <a:chExt cx="8777996" cy="4777500"/>
            </a:xfrm>
          </p:grpSpPr>
          <p:sp>
            <p:nvSpPr>
              <p:cNvPr id="57" name="Google Shape;57;p14"/>
              <p:cNvSpPr/>
              <p:nvPr/>
            </p:nvSpPr>
            <p:spPr>
              <a:xfrm>
                <a:off x="18300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" name="Google Shape;58;p14"/>
              <p:cNvSpPr/>
              <p:nvPr/>
            </p:nvSpPr>
            <p:spPr>
              <a:xfrm>
                <a:off x="56454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" name="Google Shape;59;p14"/>
              <p:cNvSpPr/>
              <p:nvPr/>
            </p:nvSpPr>
            <p:spPr>
              <a:xfrm>
                <a:off x="94609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14"/>
              <p:cNvSpPr/>
              <p:nvPr/>
            </p:nvSpPr>
            <p:spPr>
              <a:xfrm>
                <a:off x="132763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14"/>
              <p:cNvSpPr/>
              <p:nvPr/>
            </p:nvSpPr>
            <p:spPr>
              <a:xfrm>
                <a:off x="170918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" name="Google Shape;62;p14"/>
              <p:cNvSpPr/>
              <p:nvPr/>
            </p:nvSpPr>
            <p:spPr>
              <a:xfrm>
                <a:off x="209072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3" name="Google Shape;63;p14"/>
              <p:cNvSpPr/>
              <p:nvPr/>
            </p:nvSpPr>
            <p:spPr>
              <a:xfrm>
                <a:off x="247227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4" name="Google Shape;64;p14"/>
              <p:cNvSpPr/>
              <p:nvPr/>
            </p:nvSpPr>
            <p:spPr>
              <a:xfrm>
                <a:off x="285381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" name="Google Shape;65;p14"/>
              <p:cNvSpPr/>
              <p:nvPr/>
            </p:nvSpPr>
            <p:spPr>
              <a:xfrm>
                <a:off x="323536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" name="Google Shape;66;p14"/>
              <p:cNvSpPr/>
              <p:nvPr/>
            </p:nvSpPr>
            <p:spPr>
              <a:xfrm>
                <a:off x="399845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" name="Google Shape;67;p14"/>
              <p:cNvSpPr/>
              <p:nvPr/>
            </p:nvSpPr>
            <p:spPr>
              <a:xfrm>
                <a:off x="4379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" name="Google Shape;68;p14"/>
              <p:cNvSpPr/>
              <p:nvPr/>
            </p:nvSpPr>
            <p:spPr>
              <a:xfrm>
                <a:off x="476154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14"/>
              <p:cNvSpPr/>
              <p:nvPr/>
            </p:nvSpPr>
            <p:spPr>
              <a:xfrm>
                <a:off x="514308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14"/>
              <p:cNvSpPr/>
              <p:nvPr/>
            </p:nvSpPr>
            <p:spPr>
              <a:xfrm>
                <a:off x="552463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1" name="Google Shape;71;p14"/>
              <p:cNvSpPr/>
              <p:nvPr/>
            </p:nvSpPr>
            <p:spPr>
              <a:xfrm>
                <a:off x="590617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2" name="Google Shape;72;p14"/>
              <p:cNvSpPr/>
              <p:nvPr/>
            </p:nvSpPr>
            <p:spPr>
              <a:xfrm>
                <a:off x="628772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Google Shape;73;p14"/>
              <p:cNvSpPr/>
              <p:nvPr/>
            </p:nvSpPr>
            <p:spPr>
              <a:xfrm>
                <a:off x="666926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Google Shape;74;p14"/>
              <p:cNvSpPr/>
              <p:nvPr/>
            </p:nvSpPr>
            <p:spPr>
              <a:xfrm>
                <a:off x="705081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Google Shape;75;p14"/>
              <p:cNvSpPr/>
              <p:nvPr/>
            </p:nvSpPr>
            <p:spPr>
              <a:xfrm>
                <a:off x="743235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6" name="Google Shape;76;p14"/>
              <p:cNvSpPr/>
              <p:nvPr/>
            </p:nvSpPr>
            <p:spPr>
              <a:xfrm>
                <a:off x="781390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" name="Google Shape;77;p14"/>
              <p:cNvSpPr/>
              <p:nvPr/>
            </p:nvSpPr>
            <p:spPr>
              <a:xfrm>
                <a:off x="8576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" name="Google Shape;78;p14"/>
              <p:cNvSpPr/>
              <p:nvPr/>
            </p:nvSpPr>
            <p:spPr>
              <a:xfrm>
                <a:off x="819544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" name="Google Shape;79;p14"/>
              <p:cNvSpPr/>
              <p:nvPr/>
            </p:nvSpPr>
            <p:spPr>
              <a:xfrm>
                <a:off x="361690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14"/>
              <p:cNvSpPr/>
              <p:nvPr/>
            </p:nvSpPr>
            <p:spPr>
              <a:xfrm>
                <a:off x="18300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14"/>
              <p:cNvSpPr/>
              <p:nvPr/>
            </p:nvSpPr>
            <p:spPr>
              <a:xfrm>
                <a:off x="56454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" name="Google Shape;82;p14"/>
              <p:cNvSpPr/>
              <p:nvPr/>
            </p:nvSpPr>
            <p:spPr>
              <a:xfrm>
                <a:off x="94609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" name="Google Shape;83;p14"/>
              <p:cNvSpPr/>
              <p:nvPr/>
            </p:nvSpPr>
            <p:spPr>
              <a:xfrm>
                <a:off x="132763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" name="Google Shape;84;p14"/>
              <p:cNvSpPr/>
              <p:nvPr/>
            </p:nvSpPr>
            <p:spPr>
              <a:xfrm>
                <a:off x="170918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5" name="Google Shape;85;p14"/>
              <p:cNvSpPr/>
              <p:nvPr/>
            </p:nvSpPr>
            <p:spPr>
              <a:xfrm>
                <a:off x="209072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6" name="Google Shape;86;p14"/>
              <p:cNvSpPr/>
              <p:nvPr/>
            </p:nvSpPr>
            <p:spPr>
              <a:xfrm>
                <a:off x="247227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" name="Google Shape;87;p14"/>
              <p:cNvSpPr/>
              <p:nvPr/>
            </p:nvSpPr>
            <p:spPr>
              <a:xfrm>
                <a:off x="285381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8" name="Google Shape;88;p14"/>
              <p:cNvSpPr/>
              <p:nvPr/>
            </p:nvSpPr>
            <p:spPr>
              <a:xfrm>
                <a:off x="323536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" name="Google Shape;89;p14"/>
              <p:cNvSpPr/>
              <p:nvPr/>
            </p:nvSpPr>
            <p:spPr>
              <a:xfrm>
                <a:off x="399845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0" name="Google Shape;90;p14"/>
              <p:cNvSpPr/>
              <p:nvPr/>
            </p:nvSpPr>
            <p:spPr>
              <a:xfrm>
                <a:off x="4379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1" name="Google Shape;91;p14"/>
              <p:cNvSpPr/>
              <p:nvPr/>
            </p:nvSpPr>
            <p:spPr>
              <a:xfrm>
                <a:off x="476154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2" name="Google Shape;92;p14"/>
              <p:cNvSpPr/>
              <p:nvPr/>
            </p:nvSpPr>
            <p:spPr>
              <a:xfrm>
                <a:off x="514308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3" name="Google Shape;93;p14"/>
              <p:cNvSpPr/>
              <p:nvPr/>
            </p:nvSpPr>
            <p:spPr>
              <a:xfrm>
                <a:off x="552463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4" name="Google Shape;94;p14"/>
              <p:cNvSpPr/>
              <p:nvPr/>
            </p:nvSpPr>
            <p:spPr>
              <a:xfrm>
                <a:off x="590617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5" name="Google Shape;95;p14"/>
              <p:cNvSpPr/>
              <p:nvPr/>
            </p:nvSpPr>
            <p:spPr>
              <a:xfrm>
                <a:off x="628772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6" name="Google Shape;96;p14"/>
              <p:cNvSpPr/>
              <p:nvPr/>
            </p:nvSpPr>
            <p:spPr>
              <a:xfrm>
                <a:off x="666926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7" name="Google Shape;97;p14"/>
              <p:cNvSpPr/>
              <p:nvPr/>
            </p:nvSpPr>
            <p:spPr>
              <a:xfrm>
                <a:off x="705081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8" name="Google Shape;98;p14"/>
              <p:cNvSpPr/>
              <p:nvPr/>
            </p:nvSpPr>
            <p:spPr>
              <a:xfrm>
                <a:off x="743235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9" name="Google Shape;99;p14"/>
              <p:cNvSpPr/>
              <p:nvPr/>
            </p:nvSpPr>
            <p:spPr>
              <a:xfrm>
                <a:off x="781390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0" name="Google Shape;100;p14"/>
              <p:cNvSpPr/>
              <p:nvPr/>
            </p:nvSpPr>
            <p:spPr>
              <a:xfrm>
                <a:off x="8576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" name="Google Shape;101;p14"/>
              <p:cNvSpPr/>
              <p:nvPr/>
            </p:nvSpPr>
            <p:spPr>
              <a:xfrm>
                <a:off x="819544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" name="Google Shape;102;p14"/>
              <p:cNvSpPr/>
              <p:nvPr/>
            </p:nvSpPr>
            <p:spPr>
              <a:xfrm>
                <a:off x="361690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" name="Google Shape;103;p14"/>
              <p:cNvSpPr/>
              <p:nvPr/>
            </p:nvSpPr>
            <p:spPr>
              <a:xfrm rot="5400000">
                <a:off x="183000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" name="Google Shape;104;p14"/>
              <p:cNvSpPr/>
              <p:nvPr/>
            </p:nvSpPr>
            <p:spPr>
              <a:xfrm rot="5400000">
                <a:off x="183000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" name="Google Shape;105;p14"/>
              <p:cNvSpPr/>
              <p:nvPr/>
            </p:nvSpPr>
            <p:spPr>
              <a:xfrm rot="5400000">
                <a:off x="183000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6" name="Google Shape;106;p14"/>
              <p:cNvSpPr/>
              <p:nvPr/>
            </p:nvSpPr>
            <p:spPr>
              <a:xfrm rot="5400000">
                <a:off x="183000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7" name="Google Shape;107;p14"/>
              <p:cNvSpPr/>
              <p:nvPr/>
            </p:nvSpPr>
            <p:spPr>
              <a:xfrm rot="5400000">
                <a:off x="183000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8" name="Google Shape;108;p14"/>
              <p:cNvSpPr/>
              <p:nvPr/>
            </p:nvSpPr>
            <p:spPr>
              <a:xfrm rot="5400000">
                <a:off x="183000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9" name="Google Shape;109;p14"/>
              <p:cNvSpPr/>
              <p:nvPr/>
            </p:nvSpPr>
            <p:spPr>
              <a:xfrm rot="5400000">
                <a:off x="183000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" name="Google Shape;110;p14"/>
              <p:cNvSpPr/>
              <p:nvPr/>
            </p:nvSpPr>
            <p:spPr>
              <a:xfrm rot="5400000">
                <a:off x="183000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1" name="Google Shape;111;p14"/>
              <p:cNvSpPr/>
              <p:nvPr/>
            </p:nvSpPr>
            <p:spPr>
              <a:xfrm rot="5400000">
                <a:off x="183000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2" name="Google Shape;112;p14"/>
              <p:cNvSpPr/>
              <p:nvPr/>
            </p:nvSpPr>
            <p:spPr>
              <a:xfrm rot="5400000">
                <a:off x="183000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" name="Google Shape;113;p14"/>
              <p:cNvSpPr/>
              <p:nvPr/>
            </p:nvSpPr>
            <p:spPr>
              <a:xfrm rot="5400000">
                <a:off x="183000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" name="Google Shape;114;p14"/>
              <p:cNvSpPr/>
              <p:nvPr/>
            </p:nvSpPr>
            <p:spPr>
              <a:xfrm rot="5400000">
                <a:off x="8576996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5" name="Google Shape;115;p14"/>
              <p:cNvSpPr/>
              <p:nvPr/>
            </p:nvSpPr>
            <p:spPr>
              <a:xfrm rot="5400000">
                <a:off x="8576996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" name="Google Shape;116;p14"/>
              <p:cNvSpPr/>
              <p:nvPr/>
            </p:nvSpPr>
            <p:spPr>
              <a:xfrm rot="5400000">
                <a:off x="8576996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" name="Google Shape;117;p14"/>
              <p:cNvSpPr/>
              <p:nvPr/>
            </p:nvSpPr>
            <p:spPr>
              <a:xfrm rot="5400000">
                <a:off x="8576996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8" name="Google Shape;118;p14"/>
              <p:cNvSpPr/>
              <p:nvPr/>
            </p:nvSpPr>
            <p:spPr>
              <a:xfrm rot="5400000">
                <a:off x="8576996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9" name="Google Shape;119;p14"/>
              <p:cNvSpPr/>
              <p:nvPr/>
            </p:nvSpPr>
            <p:spPr>
              <a:xfrm rot="5400000">
                <a:off x="8576996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14"/>
              <p:cNvSpPr/>
              <p:nvPr/>
            </p:nvSpPr>
            <p:spPr>
              <a:xfrm rot="5400000">
                <a:off x="8576996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14"/>
              <p:cNvSpPr/>
              <p:nvPr/>
            </p:nvSpPr>
            <p:spPr>
              <a:xfrm rot="5400000">
                <a:off x="8576996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2" name="Google Shape;122;p14"/>
              <p:cNvSpPr/>
              <p:nvPr/>
            </p:nvSpPr>
            <p:spPr>
              <a:xfrm rot="5400000">
                <a:off x="8576996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3" name="Google Shape;123;p14"/>
              <p:cNvSpPr/>
              <p:nvPr/>
            </p:nvSpPr>
            <p:spPr>
              <a:xfrm rot="5400000">
                <a:off x="8576996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14"/>
              <p:cNvSpPr/>
              <p:nvPr/>
            </p:nvSpPr>
            <p:spPr>
              <a:xfrm rot="5400000">
                <a:off x="8576996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25" name="Google Shape;125;p14"/>
          <p:cNvSpPr txBox="1"/>
          <p:nvPr>
            <p:ph type="ctrTitle"/>
          </p:nvPr>
        </p:nvSpPr>
        <p:spPr>
          <a:xfrm>
            <a:off x="715100" y="1041301"/>
            <a:ext cx="5022600" cy="246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0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/>
        </p:txBody>
      </p:sp>
      <p:sp>
        <p:nvSpPr>
          <p:cNvPr id="126" name="Google Shape;126;p14"/>
          <p:cNvSpPr txBox="1"/>
          <p:nvPr>
            <p:ph idx="1" type="subTitle"/>
          </p:nvPr>
        </p:nvSpPr>
        <p:spPr>
          <a:xfrm>
            <a:off x="716300" y="3690599"/>
            <a:ext cx="5020200" cy="41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15"/>
          <p:cNvGrpSpPr/>
          <p:nvPr/>
        </p:nvGrpSpPr>
        <p:grpSpPr>
          <a:xfrm>
            <a:off x="91272" y="93661"/>
            <a:ext cx="8961456" cy="4956179"/>
            <a:chOff x="183000" y="183000"/>
            <a:chExt cx="8777996" cy="4777500"/>
          </a:xfrm>
        </p:grpSpPr>
        <p:sp>
          <p:nvSpPr>
            <p:cNvPr id="129" name="Google Shape;129;p15"/>
            <p:cNvSpPr/>
            <p:nvPr/>
          </p:nvSpPr>
          <p:spPr>
            <a:xfrm>
              <a:off x="365700" y="368100"/>
              <a:ext cx="8412600" cy="440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30" name="Google Shape;130;p15"/>
            <p:cNvGrpSpPr/>
            <p:nvPr/>
          </p:nvGrpSpPr>
          <p:grpSpPr>
            <a:xfrm>
              <a:off x="183000" y="183000"/>
              <a:ext cx="8777996" cy="4777500"/>
              <a:chOff x="183000" y="183000"/>
              <a:chExt cx="8777996" cy="4777500"/>
            </a:xfrm>
          </p:grpSpPr>
          <p:sp>
            <p:nvSpPr>
              <p:cNvPr id="131" name="Google Shape;131;p15"/>
              <p:cNvSpPr/>
              <p:nvPr/>
            </p:nvSpPr>
            <p:spPr>
              <a:xfrm>
                <a:off x="18300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2" name="Google Shape;132;p15"/>
              <p:cNvSpPr/>
              <p:nvPr/>
            </p:nvSpPr>
            <p:spPr>
              <a:xfrm>
                <a:off x="56454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3" name="Google Shape;133;p15"/>
              <p:cNvSpPr/>
              <p:nvPr/>
            </p:nvSpPr>
            <p:spPr>
              <a:xfrm>
                <a:off x="94609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4" name="Google Shape;134;p15"/>
              <p:cNvSpPr/>
              <p:nvPr/>
            </p:nvSpPr>
            <p:spPr>
              <a:xfrm>
                <a:off x="132763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5" name="Google Shape;135;p15"/>
              <p:cNvSpPr/>
              <p:nvPr/>
            </p:nvSpPr>
            <p:spPr>
              <a:xfrm>
                <a:off x="170918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6" name="Google Shape;136;p15"/>
              <p:cNvSpPr/>
              <p:nvPr/>
            </p:nvSpPr>
            <p:spPr>
              <a:xfrm>
                <a:off x="209072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7" name="Google Shape;137;p15"/>
              <p:cNvSpPr/>
              <p:nvPr/>
            </p:nvSpPr>
            <p:spPr>
              <a:xfrm>
                <a:off x="247227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8" name="Google Shape;138;p15"/>
              <p:cNvSpPr/>
              <p:nvPr/>
            </p:nvSpPr>
            <p:spPr>
              <a:xfrm>
                <a:off x="285381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9" name="Google Shape;139;p15"/>
              <p:cNvSpPr/>
              <p:nvPr/>
            </p:nvSpPr>
            <p:spPr>
              <a:xfrm>
                <a:off x="323536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0" name="Google Shape;140;p15"/>
              <p:cNvSpPr/>
              <p:nvPr/>
            </p:nvSpPr>
            <p:spPr>
              <a:xfrm>
                <a:off x="399845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1" name="Google Shape;141;p15"/>
              <p:cNvSpPr/>
              <p:nvPr/>
            </p:nvSpPr>
            <p:spPr>
              <a:xfrm>
                <a:off x="4379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2" name="Google Shape;142;p15"/>
              <p:cNvSpPr/>
              <p:nvPr/>
            </p:nvSpPr>
            <p:spPr>
              <a:xfrm>
                <a:off x="476154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3" name="Google Shape;143;p15"/>
              <p:cNvSpPr/>
              <p:nvPr/>
            </p:nvSpPr>
            <p:spPr>
              <a:xfrm>
                <a:off x="514308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4" name="Google Shape;144;p15"/>
              <p:cNvSpPr/>
              <p:nvPr/>
            </p:nvSpPr>
            <p:spPr>
              <a:xfrm>
                <a:off x="552463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" name="Google Shape;145;p15"/>
              <p:cNvSpPr/>
              <p:nvPr/>
            </p:nvSpPr>
            <p:spPr>
              <a:xfrm>
                <a:off x="590617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" name="Google Shape;146;p15"/>
              <p:cNvSpPr/>
              <p:nvPr/>
            </p:nvSpPr>
            <p:spPr>
              <a:xfrm>
                <a:off x="628772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" name="Google Shape;147;p15"/>
              <p:cNvSpPr/>
              <p:nvPr/>
            </p:nvSpPr>
            <p:spPr>
              <a:xfrm>
                <a:off x="666926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8" name="Google Shape;148;p15"/>
              <p:cNvSpPr/>
              <p:nvPr/>
            </p:nvSpPr>
            <p:spPr>
              <a:xfrm>
                <a:off x="705081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9" name="Google Shape;149;p15"/>
              <p:cNvSpPr/>
              <p:nvPr/>
            </p:nvSpPr>
            <p:spPr>
              <a:xfrm>
                <a:off x="743235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" name="Google Shape;150;p15"/>
              <p:cNvSpPr/>
              <p:nvPr/>
            </p:nvSpPr>
            <p:spPr>
              <a:xfrm>
                <a:off x="781390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" name="Google Shape;151;p15"/>
              <p:cNvSpPr/>
              <p:nvPr/>
            </p:nvSpPr>
            <p:spPr>
              <a:xfrm>
                <a:off x="8576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" name="Google Shape;152;p15"/>
              <p:cNvSpPr/>
              <p:nvPr/>
            </p:nvSpPr>
            <p:spPr>
              <a:xfrm>
                <a:off x="819544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" name="Google Shape;153;p15"/>
              <p:cNvSpPr/>
              <p:nvPr/>
            </p:nvSpPr>
            <p:spPr>
              <a:xfrm>
                <a:off x="361690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4" name="Google Shape;154;p15"/>
              <p:cNvSpPr/>
              <p:nvPr/>
            </p:nvSpPr>
            <p:spPr>
              <a:xfrm>
                <a:off x="18300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5" name="Google Shape;155;p15"/>
              <p:cNvSpPr/>
              <p:nvPr/>
            </p:nvSpPr>
            <p:spPr>
              <a:xfrm>
                <a:off x="56454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" name="Google Shape;156;p15"/>
              <p:cNvSpPr/>
              <p:nvPr/>
            </p:nvSpPr>
            <p:spPr>
              <a:xfrm>
                <a:off x="94609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" name="Google Shape;157;p15"/>
              <p:cNvSpPr/>
              <p:nvPr/>
            </p:nvSpPr>
            <p:spPr>
              <a:xfrm>
                <a:off x="132763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" name="Google Shape;158;p15"/>
              <p:cNvSpPr/>
              <p:nvPr/>
            </p:nvSpPr>
            <p:spPr>
              <a:xfrm>
                <a:off x="170918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9" name="Google Shape;159;p15"/>
              <p:cNvSpPr/>
              <p:nvPr/>
            </p:nvSpPr>
            <p:spPr>
              <a:xfrm>
                <a:off x="209072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0" name="Google Shape;160;p15"/>
              <p:cNvSpPr/>
              <p:nvPr/>
            </p:nvSpPr>
            <p:spPr>
              <a:xfrm>
                <a:off x="247227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1" name="Google Shape;161;p15"/>
              <p:cNvSpPr/>
              <p:nvPr/>
            </p:nvSpPr>
            <p:spPr>
              <a:xfrm>
                <a:off x="285381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" name="Google Shape;162;p15"/>
              <p:cNvSpPr/>
              <p:nvPr/>
            </p:nvSpPr>
            <p:spPr>
              <a:xfrm>
                <a:off x="323536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3" name="Google Shape;163;p15"/>
              <p:cNvSpPr/>
              <p:nvPr/>
            </p:nvSpPr>
            <p:spPr>
              <a:xfrm>
                <a:off x="399845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4" name="Google Shape;164;p15"/>
              <p:cNvSpPr/>
              <p:nvPr/>
            </p:nvSpPr>
            <p:spPr>
              <a:xfrm>
                <a:off x="4379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5" name="Google Shape;165;p15"/>
              <p:cNvSpPr/>
              <p:nvPr/>
            </p:nvSpPr>
            <p:spPr>
              <a:xfrm>
                <a:off x="476154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" name="Google Shape;166;p15"/>
              <p:cNvSpPr/>
              <p:nvPr/>
            </p:nvSpPr>
            <p:spPr>
              <a:xfrm>
                <a:off x="514308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" name="Google Shape;167;p15"/>
              <p:cNvSpPr/>
              <p:nvPr/>
            </p:nvSpPr>
            <p:spPr>
              <a:xfrm>
                <a:off x="552463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8" name="Google Shape;168;p15"/>
              <p:cNvSpPr/>
              <p:nvPr/>
            </p:nvSpPr>
            <p:spPr>
              <a:xfrm>
                <a:off x="590617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9" name="Google Shape;169;p15"/>
              <p:cNvSpPr/>
              <p:nvPr/>
            </p:nvSpPr>
            <p:spPr>
              <a:xfrm>
                <a:off x="628772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0" name="Google Shape;170;p15"/>
              <p:cNvSpPr/>
              <p:nvPr/>
            </p:nvSpPr>
            <p:spPr>
              <a:xfrm>
                <a:off x="666926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" name="Google Shape;171;p15"/>
              <p:cNvSpPr/>
              <p:nvPr/>
            </p:nvSpPr>
            <p:spPr>
              <a:xfrm>
                <a:off x="705081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2" name="Google Shape;172;p15"/>
              <p:cNvSpPr/>
              <p:nvPr/>
            </p:nvSpPr>
            <p:spPr>
              <a:xfrm>
                <a:off x="743235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" name="Google Shape;173;p15"/>
              <p:cNvSpPr/>
              <p:nvPr/>
            </p:nvSpPr>
            <p:spPr>
              <a:xfrm>
                <a:off x="781390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4" name="Google Shape;174;p15"/>
              <p:cNvSpPr/>
              <p:nvPr/>
            </p:nvSpPr>
            <p:spPr>
              <a:xfrm>
                <a:off x="8576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5" name="Google Shape;175;p15"/>
              <p:cNvSpPr/>
              <p:nvPr/>
            </p:nvSpPr>
            <p:spPr>
              <a:xfrm>
                <a:off x="819544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6" name="Google Shape;176;p15"/>
              <p:cNvSpPr/>
              <p:nvPr/>
            </p:nvSpPr>
            <p:spPr>
              <a:xfrm>
                <a:off x="361690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" name="Google Shape;177;p15"/>
              <p:cNvSpPr/>
              <p:nvPr/>
            </p:nvSpPr>
            <p:spPr>
              <a:xfrm rot="5400000">
                <a:off x="183000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8" name="Google Shape;178;p15"/>
              <p:cNvSpPr/>
              <p:nvPr/>
            </p:nvSpPr>
            <p:spPr>
              <a:xfrm rot="5400000">
                <a:off x="183000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9" name="Google Shape;179;p15"/>
              <p:cNvSpPr/>
              <p:nvPr/>
            </p:nvSpPr>
            <p:spPr>
              <a:xfrm rot="5400000">
                <a:off x="183000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" name="Google Shape;180;p15"/>
              <p:cNvSpPr/>
              <p:nvPr/>
            </p:nvSpPr>
            <p:spPr>
              <a:xfrm rot="5400000">
                <a:off x="183000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" name="Google Shape;181;p15"/>
              <p:cNvSpPr/>
              <p:nvPr/>
            </p:nvSpPr>
            <p:spPr>
              <a:xfrm rot="5400000">
                <a:off x="183000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" name="Google Shape;182;p15"/>
              <p:cNvSpPr/>
              <p:nvPr/>
            </p:nvSpPr>
            <p:spPr>
              <a:xfrm rot="5400000">
                <a:off x="183000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" name="Google Shape;183;p15"/>
              <p:cNvSpPr/>
              <p:nvPr/>
            </p:nvSpPr>
            <p:spPr>
              <a:xfrm rot="5400000">
                <a:off x="183000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4" name="Google Shape;184;p15"/>
              <p:cNvSpPr/>
              <p:nvPr/>
            </p:nvSpPr>
            <p:spPr>
              <a:xfrm rot="5400000">
                <a:off x="183000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5" name="Google Shape;185;p15"/>
              <p:cNvSpPr/>
              <p:nvPr/>
            </p:nvSpPr>
            <p:spPr>
              <a:xfrm rot="5400000">
                <a:off x="183000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6" name="Google Shape;186;p15"/>
              <p:cNvSpPr/>
              <p:nvPr/>
            </p:nvSpPr>
            <p:spPr>
              <a:xfrm rot="5400000">
                <a:off x="183000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" name="Google Shape;187;p15"/>
              <p:cNvSpPr/>
              <p:nvPr/>
            </p:nvSpPr>
            <p:spPr>
              <a:xfrm rot="5400000">
                <a:off x="183000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8" name="Google Shape;188;p15"/>
              <p:cNvSpPr/>
              <p:nvPr/>
            </p:nvSpPr>
            <p:spPr>
              <a:xfrm rot="5400000">
                <a:off x="8576996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9" name="Google Shape;189;p15"/>
              <p:cNvSpPr/>
              <p:nvPr/>
            </p:nvSpPr>
            <p:spPr>
              <a:xfrm rot="5400000">
                <a:off x="8576996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0" name="Google Shape;190;p15"/>
              <p:cNvSpPr/>
              <p:nvPr/>
            </p:nvSpPr>
            <p:spPr>
              <a:xfrm rot="5400000">
                <a:off x="8576996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" name="Google Shape;191;p15"/>
              <p:cNvSpPr/>
              <p:nvPr/>
            </p:nvSpPr>
            <p:spPr>
              <a:xfrm rot="5400000">
                <a:off x="8576996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2" name="Google Shape;192;p15"/>
              <p:cNvSpPr/>
              <p:nvPr/>
            </p:nvSpPr>
            <p:spPr>
              <a:xfrm rot="5400000">
                <a:off x="8576996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3" name="Google Shape;193;p15"/>
              <p:cNvSpPr/>
              <p:nvPr/>
            </p:nvSpPr>
            <p:spPr>
              <a:xfrm rot="5400000">
                <a:off x="8576996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4" name="Google Shape;194;p15"/>
              <p:cNvSpPr/>
              <p:nvPr/>
            </p:nvSpPr>
            <p:spPr>
              <a:xfrm rot="5400000">
                <a:off x="8576996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5" name="Google Shape;195;p15"/>
              <p:cNvSpPr/>
              <p:nvPr/>
            </p:nvSpPr>
            <p:spPr>
              <a:xfrm rot="5400000">
                <a:off x="8576996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" name="Google Shape;196;p15"/>
              <p:cNvSpPr/>
              <p:nvPr/>
            </p:nvSpPr>
            <p:spPr>
              <a:xfrm rot="5400000">
                <a:off x="8576996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" name="Google Shape;197;p15"/>
              <p:cNvSpPr/>
              <p:nvPr/>
            </p:nvSpPr>
            <p:spPr>
              <a:xfrm rot="5400000">
                <a:off x="8576996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8" name="Google Shape;198;p15"/>
              <p:cNvSpPr/>
              <p:nvPr/>
            </p:nvSpPr>
            <p:spPr>
              <a:xfrm rot="5400000">
                <a:off x="8576996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99" name="Google Shape;199;p15"/>
          <p:cNvSpPr txBox="1"/>
          <p:nvPr>
            <p:ph type="title"/>
          </p:nvPr>
        </p:nvSpPr>
        <p:spPr>
          <a:xfrm>
            <a:off x="3406200" y="2800689"/>
            <a:ext cx="5022600" cy="109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6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/>
        </p:txBody>
      </p:sp>
      <p:sp>
        <p:nvSpPr>
          <p:cNvPr id="200" name="Google Shape;200;p15"/>
          <p:cNvSpPr txBox="1"/>
          <p:nvPr>
            <p:ph hasCustomPrompt="1" idx="2" type="title"/>
          </p:nvPr>
        </p:nvSpPr>
        <p:spPr>
          <a:xfrm>
            <a:off x="5277450" y="1428261"/>
            <a:ext cx="1280100" cy="9144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5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2" name="Google Shape;202;p16"/>
          <p:cNvGrpSpPr/>
          <p:nvPr/>
        </p:nvGrpSpPr>
        <p:grpSpPr>
          <a:xfrm>
            <a:off x="91272" y="93661"/>
            <a:ext cx="8961456" cy="4956179"/>
            <a:chOff x="183000" y="183000"/>
            <a:chExt cx="8777996" cy="4777500"/>
          </a:xfrm>
        </p:grpSpPr>
        <p:sp>
          <p:nvSpPr>
            <p:cNvPr id="203" name="Google Shape;203;p16"/>
            <p:cNvSpPr/>
            <p:nvPr/>
          </p:nvSpPr>
          <p:spPr>
            <a:xfrm>
              <a:off x="365700" y="368100"/>
              <a:ext cx="8412600" cy="440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04" name="Google Shape;204;p16"/>
            <p:cNvGrpSpPr/>
            <p:nvPr/>
          </p:nvGrpSpPr>
          <p:grpSpPr>
            <a:xfrm>
              <a:off x="183000" y="183000"/>
              <a:ext cx="8777996" cy="4777500"/>
              <a:chOff x="183000" y="183000"/>
              <a:chExt cx="8777996" cy="4777500"/>
            </a:xfrm>
          </p:grpSpPr>
          <p:sp>
            <p:nvSpPr>
              <p:cNvPr id="205" name="Google Shape;205;p16"/>
              <p:cNvSpPr/>
              <p:nvPr/>
            </p:nvSpPr>
            <p:spPr>
              <a:xfrm>
                <a:off x="18300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" name="Google Shape;206;p16"/>
              <p:cNvSpPr/>
              <p:nvPr/>
            </p:nvSpPr>
            <p:spPr>
              <a:xfrm>
                <a:off x="56454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7" name="Google Shape;207;p16"/>
              <p:cNvSpPr/>
              <p:nvPr/>
            </p:nvSpPr>
            <p:spPr>
              <a:xfrm>
                <a:off x="94609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8" name="Google Shape;208;p16"/>
              <p:cNvSpPr/>
              <p:nvPr/>
            </p:nvSpPr>
            <p:spPr>
              <a:xfrm>
                <a:off x="132763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9" name="Google Shape;209;p16"/>
              <p:cNvSpPr/>
              <p:nvPr/>
            </p:nvSpPr>
            <p:spPr>
              <a:xfrm>
                <a:off x="170918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0" name="Google Shape;210;p16"/>
              <p:cNvSpPr/>
              <p:nvPr/>
            </p:nvSpPr>
            <p:spPr>
              <a:xfrm>
                <a:off x="209072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" name="Google Shape;211;p16"/>
              <p:cNvSpPr/>
              <p:nvPr/>
            </p:nvSpPr>
            <p:spPr>
              <a:xfrm>
                <a:off x="247227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" name="Google Shape;212;p16"/>
              <p:cNvSpPr/>
              <p:nvPr/>
            </p:nvSpPr>
            <p:spPr>
              <a:xfrm>
                <a:off x="285381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" name="Google Shape;213;p16"/>
              <p:cNvSpPr/>
              <p:nvPr/>
            </p:nvSpPr>
            <p:spPr>
              <a:xfrm>
                <a:off x="323536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4" name="Google Shape;214;p16"/>
              <p:cNvSpPr/>
              <p:nvPr/>
            </p:nvSpPr>
            <p:spPr>
              <a:xfrm>
                <a:off x="399845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5" name="Google Shape;215;p16"/>
              <p:cNvSpPr/>
              <p:nvPr/>
            </p:nvSpPr>
            <p:spPr>
              <a:xfrm>
                <a:off x="4379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6" name="Google Shape;216;p16"/>
              <p:cNvSpPr/>
              <p:nvPr/>
            </p:nvSpPr>
            <p:spPr>
              <a:xfrm>
                <a:off x="476154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" name="Google Shape;217;p16"/>
              <p:cNvSpPr/>
              <p:nvPr/>
            </p:nvSpPr>
            <p:spPr>
              <a:xfrm>
                <a:off x="514308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" name="Google Shape;218;p16"/>
              <p:cNvSpPr/>
              <p:nvPr/>
            </p:nvSpPr>
            <p:spPr>
              <a:xfrm>
                <a:off x="552463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9" name="Google Shape;219;p16"/>
              <p:cNvSpPr/>
              <p:nvPr/>
            </p:nvSpPr>
            <p:spPr>
              <a:xfrm>
                <a:off x="590617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0" name="Google Shape;220;p16"/>
              <p:cNvSpPr/>
              <p:nvPr/>
            </p:nvSpPr>
            <p:spPr>
              <a:xfrm>
                <a:off x="628772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1" name="Google Shape;221;p16"/>
              <p:cNvSpPr/>
              <p:nvPr/>
            </p:nvSpPr>
            <p:spPr>
              <a:xfrm>
                <a:off x="666926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2" name="Google Shape;222;p16"/>
              <p:cNvSpPr/>
              <p:nvPr/>
            </p:nvSpPr>
            <p:spPr>
              <a:xfrm>
                <a:off x="705081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3" name="Google Shape;223;p16"/>
              <p:cNvSpPr/>
              <p:nvPr/>
            </p:nvSpPr>
            <p:spPr>
              <a:xfrm>
                <a:off x="743235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4" name="Google Shape;224;p16"/>
              <p:cNvSpPr/>
              <p:nvPr/>
            </p:nvSpPr>
            <p:spPr>
              <a:xfrm>
                <a:off x="781390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5" name="Google Shape;225;p16"/>
              <p:cNvSpPr/>
              <p:nvPr/>
            </p:nvSpPr>
            <p:spPr>
              <a:xfrm>
                <a:off x="8576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" name="Google Shape;226;p16"/>
              <p:cNvSpPr/>
              <p:nvPr/>
            </p:nvSpPr>
            <p:spPr>
              <a:xfrm>
                <a:off x="819544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" name="Google Shape;227;p16"/>
              <p:cNvSpPr/>
              <p:nvPr/>
            </p:nvSpPr>
            <p:spPr>
              <a:xfrm>
                <a:off x="361690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8" name="Google Shape;228;p16"/>
              <p:cNvSpPr/>
              <p:nvPr/>
            </p:nvSpPr>
            <p:spPr>
              <a:xfrm>
                <a:off x="18300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9" name="Google Shape;229;p16"/>
              <p:cNvSpPr/>
              <p:nvPr/>
            </p:nvSpPr>
            <p:spPr>
              <a:xfrm>
                <a:off x="56454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0" name="Google Shape;230;p16"/>
              <p:cNvSpPr/>
              <p:nvPr/>
            </p:nvSpPr>
            <p:spPr>
              <a:xfrm>
                <a:off x="94609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1" name="Google Shape;231;p16"/>
              <p:cNvSpPr/>
              <p:nvPr/>
            </p:nvSpPr>
            <p:spPr>
              <a:xfrm>
                <a:off x="132763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2" name="Google Shape;232;p16"/>
              <p:cNvSpPr/>
              <p:nvPr/>
            </p:nvSpPr>
            <p:spPr>
              <a:xfrm>
                <a:off x="170918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3" name="Google Shape;233;p16"/>
              <p:cNvSpPr/>
              <p:nvPr/>
            </p:nvSpPr>
            <p:spPr>
              <a:xfrm>
                <a:off x="209072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4" name="Google Shape;234;p16"/>
              <p:cNvSpPr/>
              <p:nvPr/>
            </p:nvSpPr>
            <p:spPr>
              <a:xfrm>
                <a:off x="247227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5" name="Google Shape;235;p16"/>
              <p:cNvSpPr/>
              <p:nvPr/>
            </p:nvSpPr>
            <p:spPr>
              <a:xfrm>
                <a:off x="285381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" name="Google Shape;236;p16"/>
              <p:cNvSpPr/>
              <p:nvPr/>
            </p:nvSpPr>
            <p:spPr>
              <a:xfrm>
                <a:off x="323536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" name="Google Shape;237;p16"/>
              <p:cNvSpPr/>
              <p:nvPr/>
            </p:nvSpPr>
            <p:spPr>
              <a:xfrm>
                <a:off x="399845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" name="Google Shape;238;p16"/>
              <p:cNvSpPr/>
              <p:nvPr/>
            </p:nvSpPr>
            <p:spPr>
              <a:xfrm>
                <a:off x="4379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9" name="Google Shape;239;p16"/>
              <p:cNvSpPr/>
              <p:nvPr/>
            </p:nvSpPr>
            <p:spPr>
              <a:xfrm>
                <a:off x="476154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0" name="Google Shape;240;p16"/>
              <p:cNvSpPr/>
              <p:nvPr/>
            </p:nvSpPr>
            <p:spPr>
              <a:xfrm>
                <a:off x="514308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1" name="Google Shape;241;p16"/>
              <p:cNvSpPr/>
              <p:nvPr/>
            </p:nvSpPr>
            <p:spPr>
              <a:xfrm>
                <a:off x="552463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2" name="Google Shape;242;p16"/>
              <p:cNvSpPr/>
              <p:nvPr/>
            </p:nvSpPr>
            <p:spPr>
              <a:xfrm>
                <a:off x="590617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3" name="Google Shape;243;p16"/>
              <p:cNvSpPr/>
              <p:nvPr/>
            </p:nvSpPr>
            <p:spPr>
              <a:xfrm>
                <a:off x="628772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4" name="Google Shape;244;p16"/>
              <p:cNvSpPr/>
              <p:nvPr/>
            </p:nvSpPr>
            <p:spPr>
              <a:xfrm>
                <a:off x="666926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5" name="Google Shape;245;p16"/>
              <p:cNvSpPr/>
              <p:nvPr/>
            </p:nvSpPr>
            <p:spPr>
              <a:xfrm>
                <a:off x="705081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6" name="Google Shape;246;p16"/>
              <p:cNvSpPr/>
              <p:nvPr/>
            </p:nvSpPr>
            <p:spPr>
              <a:xfrm>
                <a:off x="743235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7" name="Google Shape;247;p16"/>
              <p:cNvSpPr/>
              <p:nvPr/>
            </p:nvSpPr>
            <p:spPr>
              <a:xfrm>
                <a:off x="781390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8" name="Google Shape;248;p16"/>
              <p:cNvSpPr/>
              <p:nvPr/>
            </p:nvSpPr>
            <p:spPr>
              <a:xfrm>
                <a:off x="8576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9" name="Google Shape;249;p16"/>
              <p:cNvSpPr/>
              <p:nvPr/>
            </p:nvSpPr>
            <p:spPr>
              <a:xfrm>
                <a:off x="819544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0" name="Google Shape;250;p16"/>
              <p:cNvSpPr/>
              <p:nvPr/>
            </p:nvSpPr>
            <p:spPr>
              <a:xfrm>
                <a:off x="361690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1" name="Google Shape;251;p16"/>
              <p:cNvSpPr/>
              <p:nvPr/>
            </p:nvSpPr>
            <p:spPr>
              <a:xfrm rot="5400000">
                <a:off x="183000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2" name="Google Shape;252;p16"/>
              <p:cNvSpPr/>
              <p:nvPr/>
            </p:nvSpPr>
            <p:spPr>
              <a:xfrm rot="5400000">
                <a:off x="183000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3" name="Google Shape;253;p16"/>
              <p:cNvSpPr/>
              <p:nvPr/>
            </p:nvSpPr>
            <p:spPr>
              <a:xfrm rot="5400000">
                <a:off x="183000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4" name="Google Shape;254;p16"/>
              <p:cNvSpPr/>
              <p:nvPr/>
            </p:nvSpPr>
            <p:spPr>
              <a:xfrm rot="5400000">
                <a:off x="183000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5" name="Google Shape;255;p16"/>
              <p:cNvSpPr/>
              <p:nvPr/>
            </p:nvSpPr>
            <p:spPr>
              <a:xfrm rot="5400000">
                <a:off x="183000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" name="Google Shape;256;p16"/>
              <p:cNvSpPr/>
              <p:nvPr/>
            </p:nvSpPr>
            <p:spPr>
              <a:xfrm rot="5400000">
                <a:off x="183000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7" name="Google Shape;257;p16"/>
              <p:cNvSpPr/>
              <p:nvPr/>
            </p:nvSpPr>
            <p:spPr>
              <a:xfrm rot="5400000">
                <a:off x="183000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8" name="Google Shape;258;p16"/>
              <p:cNvSpPr/>
              <p:nvPr/>
            </p:nvSpPr>
            <p:spPr>
              <a:xfrm rot="5400000">
                <a:off x="183000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9" name="Google Shape;259;p16"/>
              <p:cNvSpPr/>
              <p:nvPr/>
            </p:nvSpPr>
            <p:spPr>
              <a:xfrm rot="5400000">
                <a:off x="183000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0" name="Google Shape;260;p16"/>
              <p:cNvSpPr/>
              <p:nvPr/>
            </p:nvSpPr>
            <p:spPr>
              <a:xfrm rot="5400000">
                <a:off x="183000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1" name="Google Shape;261;p16"/>
              <p:cNvSpPr/>
              <p:nvPr/>
            </p:nvSpPr>
            <p:spPr>
              <a:xfrm rot="5400000">
                <a:off x="183000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2" name="Google Shape;262;p16"/>
              <p:cNvSpPr/>
              <p:nvPr/>
            </p:nvSpPr>
            <p:spPr>
              <a:xfrm rot="5400000">
                <a:off x="8576996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3" name="Google Shape;263;p16"/>
              <p:cNvSpPr/>
              <p:nvPr/>
            </p:nvSpPr>
            <p:spPr>
              <a:xfrm rot="5400000">
                <a:off x="8576996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4" name="Google Shape;264;p16"/>
              <p:cNvSpPr/>
              <p:nvPr/>
            </p:nvSpPr>
            <p:spPr>
              <a:xfrm rot="5400000">
                <a:off x="8576996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5" name="Google Shape;265;p16"/>
              <p:cNvSpPr/>
              <p:nvPr/>
            </p:nvSpPr>
            <p:spPr>
              <a:xfrm rot="5400000">
                <a:off x="8576996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6" name="Google Shape;266;p16"/>
              <p:cNvSpPr/>
              <p:nvPr/>
            </p:nvSpPr>
            <p:spPr>
              <a:xfrm rot="5400000">
                <a:off x="8576996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7" name="Google Shape;267;p16"/>
              <p:cNvSpPr/>
              <p:nvPr/>
            </p:nvSpPr>
            <p:spPr>
              <a:xfrm rot="5400000">
                <a:off x="8576996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8" name="Google Shape;268;p16"/>
              <p:cNvSpPr/>
              <p:nvPr/>
            </p:nvSpPr>
            <p:spPr>
              <a:xfrm rot="5400000">
                <a:off x="8576996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9" name="Google Shape;269;p16"/>
              <p:cNvSpPr/>
              <p:nvPr/>
            </p:nvSpPr>
            <p:spPr>
              <a:xfrm rot="5400000">
                <a:off x="8576996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0" name="Google Shape;270;p16"/>
              <p:cNvSpPr/>
              <p:nvPr/>
            </p:nvSpPr>
            <p:spPr>
              <a:xfrm rot="5400000">
                <a:off x="8576996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1" name="Google Shape;271;p16"/>
              <p:cNvSpPr/>
              <p:nvPr/>
            </p:nvSpPr>
            <p:spPr>
              <a:xfrm rot="5400000">
                <a:off x="8576996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2" name="Google Shape;272;p16"/>
              <p:cNvSpPr/>
              <p:nvPr/>
            </p:nvSpPr>
            <p:spPr>
              <a:xfrm rot="5400000">
                <a:off x="8576996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73" name="Google Shape;273;p16"/>
          <p:cNvSpPr txBox="1"/>
          <p:nvPr>
            <p:ph type="title"/>
          </p:nvPr>
        </p:nvSpPr>
        <p:spPr>
          <a:xfrm>
            <a:off x="720000" y="535000"/>
            <a:ext cx="7717500" cy="6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274" name="Google Shape;274;p16"/>
          <p:cNvSpPr txBox="1"/>
          <p:nvPr>
            <p:ph idx="1" type="body"/>
          </p:nvPr>
        </p:nvSpPr>
        <p:spPr>
          <a:xfrm>
            <a:off x="720000" y="1362456"/>
            <a:ext cx="7717500" cy="36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" name="Google Shape;276;p17"/>
          <p:cNvGrpSpPr/>
          <p:nvPr/>
        </p:nvGrpSpPr>
        <p:grpSpPr>
          <a:xfrm>
            <a:off x="91272" y="93661"/>
            <a:ext cx="8961456" cy="4956179"/>
            <a:chOff x="183000" y="183000"/>
            <a:chExt cx="8777996" cy="4777500"/>
          </a:xfrm>
        </p:grpSpPr>
        <p:sp>
          <p:nvSpPr>
            <p:cNvPr id="277" name="Google Shape;277;p17"/>
            <p:cNvSpPr/>
            <p:nvPr/>
          </p:nvSpPr>
          <p:spPr>
            <a:xfrm>
              <a:off x="365700" y="368100"/>
              <a:ext cx="8412600" cy="440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278" name="Google Shape;278;p17"/>
            <p:cNvGrpSpPr/>
            <p:nvPr/>
          </p:nvGrpSpPr>
          <p:grpSpPr>
            <a:xfrm>
              <a:off x="183000" y="183000"/>
              <a:ext cx="8777996" cy="4777500"/>
              <a:chOff x="183000" y="183000"/>
              <a:chExt cx="8777996" cy="4777500"/>
            </a:xfrm>
          </p:grpSpPr>
          <p:sp>
            <p:nvSpPr>
              <p:cNvPr id="279" name="Google Shape;279;p17"/>
              <p:cNvSpPr/>
              <p:nvPr/>
            </p:nvSpPr>
            <p:spPr>
              <a:xfrm>
                <a:off x="18300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0" name="Google Shape;280;p17"/>
              <p:cNvSpPr/>
              <p:nvPr/>
            </p:nvSpPr>
            <p:spPr>
              <a:xfrm>
                <a:off x="56454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1" name="Google Shape;281;p17"/>
              <p:cNvSpPr/>
              <p:nvPr/>
            </p:nvSpPr>
            <p:spPr>
              <a:xfrm>
                <a:off x="94609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2" name="Google Shape;282;p17"/>
              <p:cNvSpPr/>
              <p:nvPr/>
            </p:nvSpPr>
            <p:spPr>
              <a:xfrm>
                <a:off x="132763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3" name="Google Shape;283;p17"/>
              <p:cNvSpPr/>
              <p:nvPr/>
            </p:nvSpPr>
            <p:spPr>
              <a:xfrm>
                <a:off x="170918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4" name="Google Shape;284;p17"/>
              <p:cNvSpPr/>
              <p:nvPr/>
            </p:nvSpPr>
            <p:spPr>
              <a:xfrm>
                <a:off x="209072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5" name="Google Shape;285;p17"/>
              <p:cNvSpPr/>
              <p:nvPr/>
            </p:nvSpPr>
            <p:spPr>
              <a:xfrm>
                <a:off x="247227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6" name="Google Shape;286;p17"/>
              <p:cNvSpPr/>
              <p:nvPr/>
            </p:nvSpPr>
            <p:spPr>
              <a:xfrm>
                <a:off x="285381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7" name="Google Shape;287;p17"/>
              <p:cNvSpPr/>
              <p:nvPr/>
            </p:nvSpPr>
            <p:spPr>
              <a:xfrm>
                <a:off x="323536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8" name="Google Shape;288;p17"/>
              <p:cNvSpPr/>
              <p:nvPr/>
            </p:nvSpPr>
            <p:spPr>
              <a:xfrm>
                <a:off x="399845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9" name="Google Shape;289;p17"/>
              <p:cNvSpPr/>
              <p:nvPr/>
            </p:nvSpPr>
            <p:spPr>
              <a:xfrm>
                <a:off x="4379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0" name="Google Shape;290;p17"/>
              <p:cNvSpPr/>
              <p:nvPr/>
            </p:nvSpPr>
            <p:spPr>
              <a:xfrm>
                <a:off x="476154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1" name="Google Shape;291;p17"/>
              <p:cNvSpPr/>
              <p:nvPr/>
            </p:nvSpPr>
            <p:spPr>
              <a:xfrm>
                <a:off x="514308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2" name="Google Shape;292;p17"/>
              <p:cNvSpPr/>
              <p:nvPr/>
            </p:nvSpPr>
            <p:spPr>
              <a:xfrm>
                <a:off x="552463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3" name="Google Shape;293;p17"/>
              <p:cNvSpPr/>
              <p:nvPr/>
            </p:nvSpPr>
            <p:spPr>
              <a:xfrm>
                <a:off x="590617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4" name="Google Shape;294;p17"/>
              <p:cNvSpPr/>
              <p:nvPr/>
            </p:nvSpPr>
            <p:spPr>
              <a:xfrm>
                <a:off x="628772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5" name="Google Shape;295;p17"/>
              <p:cNvSpPr/>
              <p:nvPr/>
            </p:nvSpPr>
            <p:spPr>
              <a:xfrm>
                <a:off x="666926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6" name="Google Shape;296;p17"/>
              <p:cNvSpPr/>
              <p:nvPr/>
            </p:nvSpPr>
            <p:spPr>
              <a:xfrm>
                <a:off x="705081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7" name="Google Shape;297;p17"/>
              <p:cNvSpPr/>
              <p:nvPr/>
            </p:nvSpPr>
            <p:spPr>
              <a:xfrm>
                <a:off x="743235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8" name="Google Shape;298;p17"/>
              <p:cNvSpPr/>
              <p:nvPr/>
            </p:nvSpPr>
            <p:spPr>
              <a:xfrm>
                <a:off x="781390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9" name="Google Shape;299;p17"/>
              <p:cNvSpPr/>
              <p:nvPr/>
            </p:nvSpPr>
            <p:spPr>
              <a:xfrm>
                <a:off x="8576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0" name="Google Shape;300;p17"/>
              <p:cNvSpPr/>
              <p:nvPr/>
            </p:nvSpPr>
            <p:spPr>
              <a:xfrm>
                <a:off x="819544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1" name="Google Shape;301;p17"/>
              <p:cNvSpPr/>
              <p:nvPr/>
            </p:nvSpPr>
            <p:spPr>
              <a:xfrm>
                <a:off x="361690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2" name="Google Shape;302;p17"/>
              <p:cNvSpPr/>
              <p:nvPr/>
            </p:nvSpPr>
            <p:spPr>
              <a:xfrm>
                <a:off x="18300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3" name="Google Shape;303;p17"/>
              <p:cNvSpPr/>
              <p:nvPr/>
            </p:nvSpPr>
            <p:spPr>
              <a:xfrm>
                <a:off x="56454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4" name="Google Shape;304;p17"/>
              <p:cNvSpPr/>
              <p:nvPr/>
            </p:nvSpPr>
            <p:spPr>
              <a:xfrm>
                <a:off x="94609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5" name="Google Shape;305;p17"/>
              <p:cNvSpPr/>
              <p:nvPr/>
            </p:nvSpPr>
            <p:spPr>
              <a:xfrm>
                <a:off x="132763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6" name="Google Shape;306;p17"/>
              <p:cNvSpPr/>
              <p:nvPr/>
            </p:nvSpPr>
            <p:spPr>
              <a:xfrm>
                <a:off x="170918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7" name="Google Shape;307;p17"/>
              <p:cNvSpPr/>
              <p:nvPr/>
            </p:nvSpPr>
            <p:spPr>
              <a:xfrm>
                <a:off x="209072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8" name="Google Shape;308;p17"/>
              <p:cNvSpPr/>
              <p:nvPr/>
            </p:nvSpPr>
            <p:spPr>
              <a:xfrm>
                <a:off x="247227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09" name="Google Shape;309;p17"/>
              <p:cNvSpPr/>
              <p:nvPr/>
            </p:nvSpPr>
            <p:spPr>
              <a:xfrm>
                <a:off x="285381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0" name="Google Shape;310;p17"/>
              <p:cNvSpPr/>
              <p:nvPr/>
            </p:nvSpPr>
            <p:spPr>
              <a:xfrm>
                <a:off x="323536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1" name="Google Shape;311;p17"/>
              <p:cNvSpPr/>
              <p:nvPr/>
            </p:nvSpPr>
            <p:spPr>
              <a:xfrm>
                <a:off x="399845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2" name="Google Shape;312;p17"/>
              <p:cNvSpPr/>
              <p:nvPr/>
            </p:nvSpPr>
            <p:spPr>
              <a:xfrm>
                <a:off x="4379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3" name="Google Shape;313;p17"/>
              <p:cNvSpPr/>
              <p:nvPr/>
            </p:nvSpPr>
            <p:spPr>
              <a:xfrm>
                <a:off x="476154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4" name="Google Shape;314;p17"/>
              <p:cNvSpPr/>
              <p:nvPr/>
            </p:nvSpPr>
            <p:spPr>
              <a:xfrm>
                <a:off x="514308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5" name="Google Shape;315;p17"/>
              <p:cNvSpPr/>
              <p:nvPr/>
            </p:nvSpPr>
            <p:spPr>
              <a:xfrm>
                <a:off x="552463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6" name="Google Shape;316;p17"/>
              <p:cNvSpPr/>
              <p:nvPr/>
            </p:nvSpPr>
            <p:spPr>
              <a:xfrm>
                <a:off x="590617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7" name="Google Shape;317;p17"/>
              <p:cNvSpPr/>
              <p:nvPr/>
            </p:nvSpPr>
            <p:spPr>
              <a:xfrm>
                <a:off x="628772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8" name="Google Shape;318;p17"/>
              <p:cNvSpPr/>
              <p:nvPr/>
            </p:nvSpPr>
            <p:spPr>
              <a:xfrm>
                <a:off x="666926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19" name="Google Shape;319;p17"/>
              <p:cNvSpPr/>
              <p:nvPr/>
            </p:nvSpPr>
            <p:spPr>
              <a:xfrm>
                <a:off x="705081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0" name="Google Shape;320;p17"/>
              <p:cNvSpPr/>
              <p:nvPr/>
            </p:nvSpPr>
            <p:spPr>
              <a:xfrm>
                <a:off x="743235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1" name="Google Shape;321;p17"/>
              <p:cNvSpPr/>
              <p:nvPr/>
            </p:nvSpPr>
            <p:spPr>
              <a:xfrm>
                <a:off x="781390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2" name="Google Shape;322;p17"/>
              <p:cNvSpPr/>
              <p:nvPr/>
            </p:nvSpPr>
            <p:spPr>
              <a:xfrm>
                <a:off x="8576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3" name="Google Shape;323;p17"/>
              <p:cNvSpPr/>
              <p:nvPr/>
            </p:nvSpPr>
            <p:spPr>
              <a:xfrm>
                <a:off x="819544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4" name="Google Shape;324;p17"/>
              <p:cNvSpPr/>
              <p:nvPr/>
            </p:nvSpPr>
            <p:spPr>
              <a:xfrm>
                <a:off x="361690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5" name="Google Shape;325;p17"/>
              <p:cNvSpPr/>
              <p:nvPr/>
            </p:nvSpPr>
            <p:spPr>
              <a:xfrm rot="5400000">
                <a:off x="183000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6" name="Google Shape;326;p17"/>
              <p:cNvSpPr/>
              <p:nvPr/>
            </p:nvSpPr>
            <p:spPr>
              <a:xfrm rot="5400000">
                <a:off x="183000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7" name="Google Shape;327;p17"/>
              <p:cNvSpPr/>
              <p:nvPr/>
            </p:nvSpPr>
            <p:spPr>
              <a:xfrm rot="5400000">
                <a:off x="183000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8" name="Google Shape;328;p17"/>
              <p:cNvSpPr/>
              <p:nvPr/>
            </p:nvSpPr>
            <p:spPr>
              <a:xfrm rot="5400000">
                <a:off x="183000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9" name="Google Shape;329;p17"/>
              <p:cNvSpPr/>
              <p:nvPr/>
            </p:nvSpPr>
            <p:spPr>
              <a:xfrm rot="5400000">
                <a:off x="183000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0" name="Google Shape;330;p17"/>
              <p:cNvSpPr/>
              <p:nvPr/>
            </p:nvSpPr>
            <p:spPr>
              <a:xfrm rot="5400000">
                <a:off x="183000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1" name="Google Shape;331;p17"/>
              <p:cNvSpPr/>
              <p:nvPr/>
            </p:nvSpPr>
            <p:spPr>
              <a:xfrm rot="5400000">
                <a:off x="183000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2" name="Google Shape;332;p17"/>
              <p:cNvSpPr/>
              <p:nvPr/>
            </p:nvSpPr>
            <p:spPr>
              <a:xfrm rot="5400000">
                <a:off x="183000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3" name="Google Shape;333;p17"/>
              <p:cNvSpPr/>
              <p:nvPr/>
            </p:nvSpPr>
            <p:spPr>
              <a:xfrm rot="5400000">
                <a:off x="183000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4" name="Google Shape;334;p17"/>
              <p:cNvSpPr/>
              <p:nvPr/>
            </p:nvSpPr>
            <p:spPr>
              <a:xfrm rot="5400000">
                <a:off x="183000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5" name="Google Shape;335;p17"/>
              <p:cNvSpPr/>
              <p:nvPr/>
            </p:nvSpPr>
            <p:spPr>
              <a:xfrm rot="5400000">
                <a:off x="183000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6" name="Google Shape;336;p17"/>
              <p:cNvSpPr/>
              <p:nvPr/>
            </p:nvSpPr>
            <p:spPr>
              <a:xfrm rot="5400000">
                <a:off x="8576996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7" name="Google Shape;337;p17"/>
              <p:cNvSpPr/>
              <p:nvPr/>
            </p:nvSpPr>
            <p:spPr>
              <a:xfrm rot="5400000">
                <a:off x="8576996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8" name="Google Shape;338;p17"/>
              <p:cNvSpPr/>
              <p:nvPr/>
            </p:nvSpPr>
            <p:spPr>
              <a:xfrm rot="5400000">
                <a:off x="8576996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9" name="Google Shape;339;p17"/>
              <p:cNvSpPr/>
              <p:nvPr/>
            </p:nvSpPr>
            <p:spPr>
              <a:xfrm rot="5400000">
                <a:off x="8576996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0" name="Google Shape;340;p17"/>
              <p:cNvSpPr/>
              <p:nvPr/>
            </p:nvSpPr>
            <p:spPr>
              <a:xfrm rot="5400000">
                <a:off x="8576996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1" name="Google Shape;341;p17"/>
              <p:cNvSpPr/>
              <p:nvPr/>
            </p:nvSpPr>
            <p:spPr>
              <a:xfrm rot="5400000">
                <a:off x="8576996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2" name="Google Shape;342;p17"/>
              <p:cNvSpPr/>
              <p:nvPr/>
            </p:nvSpPr>
            <p:spPr>
              <a:xfrm rot="5400000">
                <a:off x="8576996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3" name="Google Shape;343;p17"/>
              <p:cNvSpPr/>
              <p:nvPr/>
            </p:nvSpPr>
            <p:spPr>
              <a:xfrm rot="5400000">
                <a:off x="8576996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4" name="Google Shape;344;p17"/>
              <p:cNvSpPr/>
              <p:nvPr/>
            </p:nvSpPr>
            <p:spPr>
              <a:xfrm rot="5400000">
                <a:off x="8576996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5" name="Google Shape;345;p17"/>
              <p:cNvSpPr/>
              <p:nvPr/>
            </p:nvSpPr>
            <p:spPr>
              <a:xfrm rot="5400000">
                <a:off x="8576996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6" name="Google Shape;346;p17"/>
              <p:cNvSpPr/>
              <p:nvPr/>
            </p:nvSpPr>
            <p:spPr>
              <a:xfrm rot="5400000">
                <a:off x="8576996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347" name="Google Shape;347;p17"/>
          <p:cNvSpPr txBox="1"/>
          <p:nvPr>
            <p:ph idx="1" type="subTitle"/>
          </p:nvPr>
        </p:nvSpPr>
        <p:spPr>
          <a:xfrm>
            <a:off x="1648288" y="2571750"/>
            <a:ext cx="2743200" cy="50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2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9pPr>
          </a:lstStyle>
          <a:p/>
        </p:txBody>
      </p:sp>
      <p:sp>
        <p:nvSpPr>
          <p:cNvPr id="348" name="Google Shape;348;p17"/>
          <p:cNvSpPr txBox="1"/>
          <p:nvPr>
            <p:ph idx="2" type="subTitle"/>
          </p:nvPr>
        </p:nvSpPr>
        <p:spPr>
          <a:xfrm>
            <a:off x="4752488" y="2571750"/>
            <a:ext cx="2743200" cy="50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2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9pPr>
          </a:lstStyle>
          <a:p/>
        </p:txBody>
      </p:sp>
      <p:sp>
        <p:nvSpPr>
          <p:cNvPr id="349" name="Google Shape;349;p17"/>
          <p:cNvSpPr txBox="1"/>
          <p:nvPr>
            <p:ph idx="3" type="subTitle"/>
          </p:nvPr>
        </p:nvSpPr>
        <p:spPr>
          <a:xfrm>
            <a:off x="1648288" y="3074550"/>
            <a:ext cx="2743200" cy="128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350" name="Google Shape;350;p17"/>
          <p:cNvSpPr txBox="1"/>
          <p:nvPr>
            <p:ph idx="4" type="subTitle"/>
          </p:nvPr>
        </p:nvSpPr>
        <p:spPr>
          <a:xfrm>
            <a:off x="4752488" y="3074550"/>
            <a:ext cx="2743200" cy="128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351" name="Google Shape;351;p17"/>
          <p:cNvSpPr txBox="1"/>
          <p:nvPr>
            <p:ph type="title"/>
          </p:nvPr>
        </p:nvSpPr>
        <p:spPr>
          <a:xfrm>
            <a:off x="715100" y="535000"/>
            <a:ext cx="7713900" cy="6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3" name="Google Shape;353;p18"/>
          <p:cNvGrpSpPr/>
          <p:nvPr/>
        </p:nvGrpSpPr>
        <p:grpSpPr>
          <a:xfrm>
            <a:off x="91272" y="93661"/>
            <a:ext cx="8961456" cy="4956179"/>
            <a:chOff x="183000" y="183000"/>
            <a:chExt cx="8777996" cy="4777500"/>
          </a:xfrm>
        </p:grpSpPr>
        <p:sp>
          <p:nvSpPr>
            <p:cNvPr id="354" name="Google Shape;354;p18"/>
            <p:cNvSpPr/>
            <p:nvPr/>
          </p:nvSpPr>
          <p:spPr>
            <a:xfrm>
              <a:off x="365700" y="368100"/>
              <a:ext cx="8412600" cy="440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55" name="Google Shape;355;p18"/>
            <p:cNvGrpSpPr/>
            <p:nvPr/>
          </p:nvGrpSpPr>
          <p:grpSpPr>
            <a:xfrm>
              <a:off x="183000" y="183000"/>
              <a:ext cx="8777996" cy="4777500"/>
              <a:chOff x="183000" y="183000"/>
              <a:chExt cx="8777996" cy="4777500"/>
            </a:xfrm>
          </p:grpSpPr>
          <p:sp>
            <p:nvSpPr>
              <p:cNvPr id="356" name="Google Shape;356;p18"/>
              <p:cNvSpPr/>
              <p:nvPr/>
            </p:nvSpPr>
            <p:spPr>
              <a:xfrm>
                <a:off x="18300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7" name="Google Shape;357;p18"/>
              <p:cNvSpPr/>
              <p:nvPr/>
            </p:nvSpPr>
            <p:spPr>
              <a:xfrm>
                <a:off x="56454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8" name="Google Shape;358;p18"/>
              <p:cNvSpPr/>
              <p:nvPr/>
            </p:nvSpPr>
            <p:spPr>
              <a:xfrm>
                <a:off x="94609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9" name="Google Shape;359;p18"/>
              <p:cNvSpPr/>
              <p:nvPr/>
            </p:nvSpPr>
            <p:spPr>
              <a:xfrm>
                <a:off x="132763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0" name="Google Shape;360;p18"/>
              <p:cNvSpPr/>
              <p:nvPr/>
            </p:nvSpPr>
            <p:spPr>
              <a:xfrm>
                <a:off x="170918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1" name="Google Shape;361;p18"/>
              <p:cNvSpPr/>
              <p:nvPr/>
            </p:nvSpPr>
            <p:spPr>
              <a:xfrm>
                <a:off x="209072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2" name="Google Shape;362;p18"/>
              <p:cNvSpPr/>
              <p:nvPr/>
            </p:nvSpPr>
            <p:spPr>
              <a:xfrm>
                <a:off x="247227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3" name="Google Shape;363;p18"/>
              <p:cNvSpPr/>
              <p:nvPr/>
            </p:nvSpPr>
            <p:spPr>
              <a:xfrm>
                <a:off x="285381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4" name="Google Shape;364;p18"/>
              <p:cNvSpPr/>
              <p:nvPr/>
            </p:nvSpPr>
            <p:spPr>
              <a:xfrm>
                <a:off x="323536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5" name="Google Shape;365;p18"/>
              <p:cNvSpPr/>
              <p:nvPr/>
            </p:nvSpPr>
            <p:spPr>
              <a:xfrm>
                <a:off x="399845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6" name="Google Shape;366;p18"/>
              <p:cNvSpPr/>
              <p:nvPr/>
            </p:nvSpPr>
            <p:spPr>
              <a:xfrm>
                <a:off x="4379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7" name="Google Shape;367;p18"/>
              <p:cNvSpPr/>
              <p:nvPr/>
            </p:nvSpPr>
            <p:spPr>
              <a:xfrm>
                <a:off x="476154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8" name="Google Shape;368;p18"/>
              <p:cNvSpPr/>
              <p:nvPr/>
            </p:nvSpPr>
            <p:spPr>
              <a:xfrm>
                <a:off x="514308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9" name="Google Shape;369;p18"/>
              <p:cNvSpPr/>
              <p:nvPr/>
            </p:nvSpPr>
            <p:spPr>
              <a:xfrm>
                <a:off x="552463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0" name="Google Shape;370;p18"/>
              <p:cNvSpPr/>
              <p:nvPr/>
            </p:nvSpPr>
            <p:spPr>
              <a:xfrm>
                <a:off x="590617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1" name="Google Shape;371;p18"/>
              <p:cNvSpPr/>
              <p:nvPr/>
            </p:nvSpPr>
            <p:spPr>
              <a:xfrm>
                <a:off x="628772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2" name="Google Shape;372;p18"/>
              <p:cNvSpPr/>
              <p:nvPr/>
            </p:nvSpPr>
            <p:spPr>
              <a:xfrm>
                <a:off x="666926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3" name="Google Shape;373;p18"/>
              <p:cNvSpPr/>
              <p:nvPr/>
            </p:nvSpPr>
            <p:spPr>
              <a:xfrm>
                <a:off x="705081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4" name="Google Shape;374;p18"/>
              <p:cNvSpPr/>
              <p:nvPr/>
            </p:nvSpPr>
            <p:spPr>
              <a:xfrm>
                <a:off x="743235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5" name="Google Shape;375;p18"/>
              <p:cNvSpPr/>
              <p:nvPr/>
            </p:nvSpPr>
            <p:spPr>
              <a:xfrm>
                <a:off x="781390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6" name="Google Shape;376;p18"/>
              <p:cNvSpPr/>
              <p:nvPr/>
            </p:nvSpPr>
            <p:spPr>
              <a:xfrm>
                <a:off x="8576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7" name="Google Shape;377;p18"/>
              <p:cNvSpPr/>
              <p:nvPr/>
            </p:nvSpPr>
            <p:spPr>
              <a:xfrm>
                <a:off x="819544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8" name="Google Shape;378;p18"/>
              <p:cNvSpPr/>
              <p:nvPr/>
            </p:nvSpPr>
            <p:spPr>
              <a:xfrm>
                <a:off x="361690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79" name="Google Shape;379;p18"/>
              <p:cNvSpPr/>
              <p:nvPr/>
            </p:nvSpPr>
            <p:spPr>
              <a:xfrm>
                <a:off x="18300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0" name="Google Shape;380;p18"/>
              <p:cNvSpPr/>
              <p:nvPr/>
            </p:nvSpPr>
            <p:spPr>
              <a:xfrm>
                <a:off x="56454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1" name="Google Shape;381;p18"/>
              <p:cNvSpPr/>
              <p:nvPr/>
            </p:nvSpPr>
            <p:spPr>
              <a:xfrm>
                <a:off x="94609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2" name="Google Shape;382;p18"/>
              <p:cNvSpPr/>
              <p:nvPr/>
            </p:nvSpPr>
            <p:spPr>
              <a:xfrm>
                <a:off x="132763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3" name="Google Shape;383;p18"/>
              <p:cNvSpPr/>
              <p:nvPr/>
            </p:nvSpPr>
            <p:spPr>
              <a:xfrm>
                <a:off x="170918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4" name="Google Shape;384;p18"/>
              <p:cNvSpPr/>
              <p:nvPr/>
            </p:nvSpPr>
            <p:spPr>
              <a:xfrm>
                <a:off x="209072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5" name="Google Shape;385;p18"/>
              <p:cNvSpPr/>
              <p:nvPr/>
            </p:nvSpPr>
            <p:spPr>
              <a:xfrm>
                <a:off x="247227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6" name="Google Shape;386;p18"/>
              <p:cNvSpPr/>
              <p:nvPr/>
            </p:nvSpPr>
            <p:spPr>
              <a:xfrm>
                <a:off x="285381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7" name="Google Shape;387;p18"/>
              <p:cNvSpPr/>
              <p:nvPr/>
            </p:nvSpPr>
            <p:spPr>
              <a:xfrm>
                <a:off x="323536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8" name="Google Shape;388;p18"/>
              <p:cNvSpPr/>
              <p:nvPr/>
            </p:nvSpPr>
            <p:spPr>
              <a:xfrm>
                <a:off x="399845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9" name="Google Shape;389;p18"/>
              <p:cNvSpPr/>
              <p:nvPr/>
            </p:nvSpPr>
            <p:spPr>
              <a:xfrm>
                <a:off x="4379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0" name="Google Shape;390;p18"/>
              <p:cNvSpPr/>
              <p:nvPr/>
            </p:nvSpPr>
            <p:spPr>
              <a:xfrm>
                <a:off x="476154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1" name="Google Shape;391;p18"/>
              <p:cNvSpPr/>
              <p:nvPr/>
            </p:nvSpPr>
            <p:spPr>
              <a:xfrm>
                <a:off x="514308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2" name="Google Shape;392;p18"/>
              <p:cNvSpPr/>
              <p:nvPr/>
            </p:nvSpPr>
            <p:spPr>
              <a:xfrm>
                <a:off x="552463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3" name="Google Shape;393;p18"/>
              <p:cNvSpPr/>
              <p:nvPr/>
            </p:nvSpPr>
            <p:spPr>
              <a:xfrm>
                <a:off x="590617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4" name="Google Shape;394;p18"/>
              <p:cNvSpPr/>
              <p:nvPr/>
            </p:nvSpPr>
            <p:spPr>
              <a:xfrm>
                <a:off x="628772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5" name="Google Shape;395;p18"/>
              <p:cNvSpPr/>
              <p:nvPr/>
            </p:nvSpPr>
            <p:spPr>
              <a:xfrm>
                <a:off x="666926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6" name="Google Shape;396;p18"/>
              <p:cNvSpPr/>
              <p:nvPr/>
            </p:nvSpPr>
            <p:spPr>
              <a:xfrm>
                <a:off x="705081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7" name="Google Shape;397;p18"/>
              <p:cNvSpPr/>
              <p:nvPr/>
            </p:nvSpPr>
            <p:spPr>
              <a:xfrm>
                <a:off x="743235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8" name="Google Shape;398;p18"/>
              <p:cNvSpPr/>
              <p:nvPr/>
            </p:nvSpPr>
            <p:spPr>
              <a:xfrm>
                <a:off x="781390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9" name="Google Shape;399;p18"/>
              <p:cNvSpPr/>
              <p:nvPr/>
            </p:nvSpPr>
            <p:spPr>
              <a:xfrm>
                <a:off x="8576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0" name="Google Shape;400;p18"/>
              <p:cNvSpPr/>
              <p:nvPr/>
            </p:nvSpPr>
            <p:spPr>
              <a:xfrm>
                <a:off x="819544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1" name="Google Shape;401;p18"/>
              <p:cNvSpPr/>
              <p:nvPr/>
            </p:nvSpPr>
            <p:spPr>
              <a:xfrm>
                <a:off x="361690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2" name="Google Shape;402;p18"/>
              <p:cNvSpPr/>
              <p:nvPr/>
            </p:nvSpPr>
            <p:spPr>
              <a:xfrm rot="5400000">
                <a:off x="183000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3" name="Google Shape;403;p18"/>
              <p:cNvSpPr/>
              <p:nvPr/>
            </p:nvSpPr>
            <p:spPr>
              <a:xfrm rot="5400000">
                <a:off x="183000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4" name="Google Shape;404;p18"/>
              <p:cNvSpPr/>
              <p:nvPr/>
            </p:nvSpPr>
            <p:spPr>
              <a:xfrm rot="5400000">
                <a:off x="183000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5" name="Google Shape;405;p18"/>
              <p:cNvSpPr/>
              <p:nvPr/>
            </p:nvSpPr>
            <p:spPr>
              <a:xfrm rot="5400000">
                <a:off x="183000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6" name="Google Shape;406;p18"/>
              <p:cNvSpPr/>
              <p:nvPr/>
            </p:nvSpPr>
            <p:spPr>
              <a:xfrm rot="5400000">
                <a:off x="183000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7" name="Google Shape;407;p18"/>
              <p:cNvSpPr/>
              <p:nvPr/>
            </p:nvSpPr>
            <p:spPr>
              <a:xfrm rot="5400000">
                <a:off x="183000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8" name="Google Shape;408;p18"/>
              <p:cNvSpPr/>
              <p:nvPr/>
            </p:nvSpPr>
            <p:spPr>
              <a:xfrm rot="5400000">
                <a:off x="183000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9" name="Google Shape;409;p18"/>
              <p:cNvSpPr/>
              <p:nvPr/>
            </p:nvSpPr>
            <p:spPr>
              <a:xfrm rot="5400000">
                <a:off x="183000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0" name="Google Shape;410;p18"/>
              <p:cNvSpPr/>
              <p:nvPr/>
            </p:nvSpPr>
            <p:spPr>
              <a:xfrm rot="5400000">
                <a:off x="183000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1" name="Google Shape;411;p18"/>
              <p:cNvSpPr/>
              <p:nvPr/>
            </p:nvSpPr>
            <p:spPr>
              <a:xfrm rot="5400000">
                <a:off x="183000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2" name="Google Shape;412;p18"/>
              <p:cNvSpPr/>
              <p:nvPr/>
            </p:nvSpPr>
            <p:spPr>
              <a:xfrm rot="5400000">
                <a:off x="183000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3" name="Google Shape;413;p18"/>
              <p:cNvSpPr/>
              <p:nvPr/>
            </p:nvSpPr>
            <p:spPr>
              <a:xfrm rot="5400000">
                <a:off x="8576996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4" name="Google Shape;414;p18"/>
              <p:cNvSpPr/>
              <p:nvPr/>
            </p:nvSpPr>
            <p:spPr>
              <a:xfrm rot="5400000">
                <a:off x="8576996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5" name="Google Shape;415;p18"/>
              <p:cNvSpPr/>
              <p:nvPr/>
            </p:nvSpPr>
            <p:spPr>
              <a:xfrm rot="5400000">
                <a:off x="8576996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6" name="Google Shape;416;p18"/>
              <p:cNvSpPr/>
              <p:nvPr/>
            </p:nvSpPr>
            <p:spPr>
              <a:xfrm rot="5400000">
                <a:off x="8576996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7" name="Google Shape;417;p18"/>
              <p:cNvSpPr/>
              <p:nvPr/>
            </p:nvSpPr>
            <p:spPr>
              <a:xfrm rot="5400000">
                <a:off x="8576996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8" name="Google Shape;418;p18"/>
              <p:cNvSpPr/>
              <p:nvPr/>
            </p:nvSpPr>
            <p:spPr>
              <a:xfrm rot="5400000">
                <a:off x="8576996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19" name="Google Shape;419;p18"/>
              <p:cNvSpPr/>
              <p:nvPr/>
            </p:nvSpPr>
            <p:spPr>
              <a:xfrm rot="5400000">
                <a:off x="8576996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0" name="Google Shape;420;p18"/>
              <p:cNvSpPr/>
              <p:nvPr/>
            </p:nvSpPr>
            <p:spPr>
              <a:xfrm rot="5400000">
                <a:off x="8576996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1" name="Google Shape;421;p18"/>
              <p:cNvSpPr/>
              <p:nvPr/>
            </p:nvSpPr>
            <p:spPr>
              <a:xfrm rot="5400000">
                <a:off x="8576996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2" name="Google Shape;422;p18"/>
              <p:cNvSpPr/>
              <p:nvPr/>
            </p:nvSpPr>
            <p:spPr>
              <a:xfrm rot="5400000">
                <a:off x="8576996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3" name="Google Shape;423;p18"/>
              <p:cNvSpPr/>
              <p:nvPr/>
            </p:nvSpPr>
            <p:spPr>
              <a:xfrm rot="5400000">
                <a:off x="8576996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424" name="Google Shape;424;p18"/>
          <p:cNvSpPr txBox="1"/>
          <p:nvPr>
            <p:ph type="title"/>
          </p:nvPr>
        </p:nvSpPr>
        <p:spPr>
          <a:xfrm>
            <a:off x="715100" y="535000"/>
            <a:ext cx="7713900" cy="6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25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6" name="Google Shape;426;p19"/>
          <p:cNvGrpSpPr/>
          <p:nvPr/>
        </p:nvGrpSpPr>
        <p:grpSpPr>
          <a:xfrm>
            <a:off x="91272" y="93661"/>
            <a:ext cx="8961456" cy="4956179"/>
            <a:chOff x="183000" y="183000"/>
            <a:chExt cx="8777996" cy="4777500"/>
          </a:xfrm>
        </p:grpSpPr>
        <p:sp>
          <p:nvSpPr>
            <p:cNvPr id="427" name="Google Shape;427;p19"/>
            <p:cNvSpPr/>
            <p:nvPr/>
          </p:nvSpPr>
          <p:spPr>
            <a:xfrm>
              <a:off x="365700" y="368100"/>
              <a:ext cx="8412600" cy="440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428" name="Google Shape;428;p19"/>
            <p:cNvGrpSpPr/>
            <p:nvPr/>
          </p:nvGrpSpPr>
          <p:grpSpPr>
            <a:xfrm>
              <a:off x="183000" y="183000"/>
              <a:ext cx="8777996" cy="4777500"/>
              <a:chOff x="183000" y="183000"/>
              <a:chExt cx="8777996" cy="4777500"/>
            </a:xfrm>
          </p:grpSpPr>
          <p:sp>
            <p:nvSpPr>
              <p:cNvPr id="429" name="Google Shape;429;p19"/>
              <p:cNvSpPr/>
              <p:nvPr/>
            </p:nvSpPr>
            <p:spPr>
              <a:xfrm>
                <a:off x="18300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0" name="Google Shape;430;p19"/>
              <p:cNvSpPr/>
              <p:nvPr/>
            </p:nvSpPr>
            <p:spPr>
              <a:xfrm>
                <a:off x="56454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1" name="Google Shape;431;p19"/>
              <p:cNvSpPr/>
              <p:nvPr/>
            </p:nvSpPr>
            <p:spPr>
              <a:xfrm>
                <a:off x="94609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2" name="Google Shape;432;p19"/>
              <p:cNvSpPr/>
              <p:nvPr/>
            </p:nvSpPr>
            <p:spPr>
              <a:xfrm>
                <a:off x="132763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3" name="Google Shape;433;p19"/>
              <p:cNvSpPr/>
              <p:nvPr/>
            </p:nvSpPr>
            <p:spPr>
              <a:xfrm>
                <a:off x="170918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4" name="Google Shape;434;p19"/>
              <p:cNvSpPr/>
              <p:nvPr/>
            </p:nvSpPr>
            <p:spPr>
              <a:xfrm>
                <a:off x="209072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5" name="Google Shape;435;p19"/>
              <p:cNvSpPr/>
              <p:nvPr/>
            </p:nvSpPr>
            <p:spPr>
              <a:xfrm>
                <a:off x="247227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6" name="Google Shape;436;p19"/>
              <p:cNvSpPr/>
              <p:nvPr/>
            </p:nvSpPr>
            <p:spPr>
              <a:xfrm>
                <a:off x="285381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7" name="Google Shape;437;p19"/>
              <p:cNvSpPr/>
              <p:nvPr/>
            </p:nvSpPr>
            <p:spPr>
              <a:xfrm>
                <a:off x="323536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8" name="Google Shape;438;p19"/>
              <p:cNvSpPr/>
              <p:nvPr/>
            </p:nvSpPr>
            <p:spPr>
              <a:xfrm>
                <a:off x="399845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39" name="Google Shape;439;p19"/>
              <p:cNvSpPr/>
              <p:nvPr/>
            </p:nvSpPr>
            <p:spPr>
              <a:xfrm>
                <a:off x="4379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0" name="Google Shape;440;p19"/>
              <p:cNvSpPr/>
              <p:nvPr/>
            </p:nvSpPr>
            <p:spPr>
              <a:xfrm>
                <a:off x="476154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1" name="Google Shape;441;p19"/>
              <p:cNvSpPr/>
              <p:nvPr/>
            </p:nvSpPr>
            <p:spPr>
              <a:xfrm>
                <a:off x="514308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2" name="Google Shape;442;p19"/>
              <p:cNvSpPr/>
              <p:nvPr/>
            </p:nvSpPr>
            <p:spPr>
              <a:xfrm>
                <a:off x="552463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3" name="Google Shape;443;p19"/>
              <p:cNvSpPr/>
              <p:nvPr/>
            </p:nvSpPr>
            <p:spPr>
              <a:xfrm>
                <a:off x="590617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4" name="Google Shape;444;p19"/>
              <p:cNvSpPr/>
              <p:nvPr/>
            </p:nvSpPr>
            <p:spPr>
              <a:xfrm>
                <a:off x="628772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5" name="Google Shape;445;p19"/>
              <p:cNvSpPr/>
              <p:nvPr/>
            </p:nvSpPr>
            <p:spPr>
              <a:xfrm>
                <a:off x="666926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6" name="Google Shape;446;p19"/>
              <p:cNvSpPr/>
              <p:nvPr/>
            </p:nvSpPr>
            <p:spPr>
              <a:xfrm>
                <a:off x="705081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7" name="Google Shape;447;p19"/>
              <p:cNvSpPr/>
              <p:nvPr/>
            </p:nvSpPr>
            <p:spPr>
              <a:xfrm>
                <a:off x="743235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8" name="Google Shape;448;p19"/>
              <p:cNvSpPr/>
              <p:nvPr/>
            </p:nvSpPr>
            <p:spPr>
              <a:xfrm>
                <a:off x="781390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49" name="Google Shape;449;p19"/>
              <p:cNvSpPr/>
              <p:nvPr/>
            </p:nvSpPr>
            <p:spPr>
              <a:xfrm>
                <a:off x="8576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0" name="Google Shape;450;p19"/>
              <p:cNvSpPr/>
              <p:nvPr/>
            </p:nvSpPr>
            <p:spPr>
              <a:xfrm>
                <a:off x="819544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1" name="Google Shape;451;p19"/>
              <p:cNvSpPr/>
              <p:nvPr/>
            </p:nvSpPr>
            <p:spPr>
              <a:xfrm>
                <a:off x="361690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2" name="Google Shape;452;p19"/>
              <p:cNvSpPr/>
              <p:nvPr/>
            </p:nvSpPr>
            <p:spPr>
              <a:xfrm>
                <a:off x="18300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3" name="Google Shape;453;p19"/>
              <p:cNvSpPr/>
              <p:nvPr/>
            </p:nvSpPr>
            <p:spPr>
              <a:xfrm>
                <a:off x="56454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4" name="Google Shape;454;p19"/>
              <p:cNvSpPr/>
              <p:nvPr/>
            </p:nvSpPr>
            <p:spPr>
              <a:xfrm>
                <a:off x="94609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5" name="Google Shape;455;p19"/>
              <p:cNvSpPr/>
              <p:nvPr/>
            </p:nvSpPr>
            <p:spPr>
              <a:xfrm>
                <a:off x="132763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6" name="Google Shape;456;p19"/>
              <p:cNvSpPr/>
              <p:nvPr/>
            </p:nvSpPr>
            <p:spPr>
              <a:xfrm>
                <a:off x="170918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7" name="Google Shape;457;p19"/>
              <p:cNvSpPr/>
              <p:nvPr/>
            </p:nvSpPr>
            <p:spPr>
              <a:xfrm>
                <a:off x="209072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8" name="Google Shape;458;p19"/>
              <p:cNvSpPr/>
              <p:nvPr/>
            </p:nvSpPr>
            <p:spPr>
              <a:xfrm>
                <a:off x="247227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59" name="Google Shape;459;p19"/>
              <p:cNvSpPr/>
              <p:nvPr/>
            </p:nvSpPr>
            <p:spPr>
              <a:xfrm>
                <a:off x="285381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60" name="Google Shape;460;p19"/>
              <p:cNvSpPr/>
              <p:nvPr/>
            </p:nvSpPr>
            <p:spPr>
              <a:xfrm>
                <a:off x="323536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61" name="Google Shape;461;p19"/>
              <p:cNvSpPr/>
              <p:nvPr/>
            </p:nvSpPr>
            <p:spPr>
              <a:xfrm>
                <a:off x="399845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62" name="Google Shape;462;p19"/>
              <p:cNvSpPr/>
              <p:nvPr/>
            </p:nvSpPr>
            <p:spPr>
              <a:xfrm>
                <a:off x="4379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63" name="Google Shape;463;p19"/>
              <p:cNvSpPr/>
              <p:nvPr/>
            </p:nvSpPr>
            <p:spPr>
              <a:xfrm>
                <a:off x="476154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64" name="Google Shape;464;p19"/>
              <p:cNvSpPr/>
              <p:nvPr/>
            </p:nvSpPr>
            <p:spPr>
              <a:xfrm>
                <a:off x="514308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65" name="Google Shape;465;p19"/>
              <p:cNvSpPr/>
              <p:nvPr/>
            </p:nvSpPr>
            <p:spPr>
              <a:xfrm>
                <a:off x="552463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66" name="Google Shape;466;p19"/>
              <p:cNvSpPr/>
              <p:nvPr/>
            </p:nvSpPr>
            <p:spPr>
              <a:xfrm>
                <a:off x="590617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67" name="Google Shape;467;p19"/>
              <p:cNvSpPr/>
              <p:nvPr/>
            </p:nvSpPr>
            <p:spPr>
              <a:xfrm>
                <a:off x="628772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68" name="Google Shape;468;p19"/>
              <p:cNvSpPr/>
              <p:nvPr/>
            </p:nvSpPr>
            <p:spPr>
              <a:xfrm>
                <a:off x="666926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69" name="Google Shape;469;p19"/>
              <p:cNvSpPr/>
              <p:nvPr/>
            </p:nvSpPr>
            <p:spPr>
              <a:xfrm>
                <a:off x="705081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70" name="Google Shape;470;p19"/>
              <p:cNvSpPr/>
              <p:nvPr/>
            </p:nvSpPr>
            <p:spPr>
              <a:xfrm>
                <a:off x="743235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71" name="Google Shape;471;p19"/>
              <p:cNvSpPr/>
              <p:nvPr/>
            </p:nvSpPr>
            <p:spPr>
              <a:xfrm>
                <a:off x="781390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72" name="Google Shape;472;p19"/>
              <p:cNvSpPr/>
              <p:nvPr/>
            </p:nvSpPr>
            <p:spPr>
              <a:xfrm>
                <a:off x="8576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73" name="Google Shape;473;p19"/>
              <p:cNvSpPr/>
              <p:nvPr/>
            </p:nvSpPr>
            <p:spPr>
              <a:xfrm>
                <a:off x="819544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74" name="Google Shape;474;p19"/>
              <p:cNvSpPr/>
              <p:nvPr/>
            </p:nvSpPr>
            <p:spPr>
              <a:xfrm>
                <a:off x="361690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75" name="Google Shape;475;p19"/>
              <p:cNvSpPr/>
              <p:nvPr/>
            </p:nvSpPr>
            <p:spPr>
              <a:xfrm rot="5400000">
                <a:off x="183000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76" name="Google Shape;476;p19"/>
              <p:cNvSpPr/>
              <p:nvPr/>
            </p:nvSpPr>
            <p:spPr>
              <a:xfrm rot="5400000">
                <a:off x="183000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77" name="Google Shape;477;p19"/>
              <p:cNvSpPr/>
              <p:nvPr/>
            </p:nvSpPr>
            <p:spPr>
              <a:xfrm rot="5400000">
                <a:off x="183000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78" name="Google Shape;478;p19"/>
              <p:cNvSpPr/>
              <p:nvPr/>
            </p:nvSpPr>
            <p:spPr>
              <a:xfrm rot="5400000">
                <a:off x="183000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79" name="Google Shape;479;p19"/>
              <p:cNvSpPr/>
              <p:nvPr/>
            </p:nvSpPr>
            <p:spPr>
              <a:xfrm rot="5400000">
                <a:off x="183000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80" name="Google Shape;480;p19"/>
              <p:cNvSpPr/>
              <p:nvPr/>
            </p:nvSpPr>
            <p:spPr>
              <a:xfrm rot="5400000">
                <a:off x="183000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81" name="Google Shape;481;p19"/>
              <p:cNvSpPr/>
              <p:nvPr/>
            </p:nvSpPr>
            <p:spPr>
              <a:xfrm rot="5400000">
                <a:off x="183000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82" name="Google Shape;482;p19"/>
              <p:cNvSpPr/>
              <p:nvPr/>
            </p:nvSpPr>
            <p:spPr>
              <a:xfrm rot="5400000">
                <a:off x="183000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83" name="Google Shape;483;p19"/>
              <p:cNvSpPr/>
              <p:nvPr/>
            </p:nvSpPr>
            <p:spPr>
              <a:xfrm rot="5400000">
                <a:off x="183000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84" name="Google Shape;484;p19"/>
              <p:cNvSpPr/>
              <p:nvPr/>
            </p:nvSpPr>
            <p:spPr>
              <a:xfrm rot="5400000">
                <a:off x="183000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85" name="Google Shape;485;p19"/>
              <p:cNvSpPr/>
              <p:nvPr/>
            </p:nvSpPr>
            <p:spPr>
              <a:xfrm rot="5400000">
                <a:off x="183000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86" name="Google Shape;486;p19"/>
              <p:cNvSpPr/>
              <p:nvPr/>
            </p:nvSpPr>
            <p:spPr>
              <a:xfrm rot="5400000">
                <a:off x="8576996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87" name="Google Shape;487;p19"/>
              <p:cNvSpPr/>
              <p:nvPr/>
            </p:nvSpPr>
            <p:spPr>
              <a:xfrm rot="5400000">
                <a:off x="8576996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88" name="Google Shape;488;p19"/>
              <p:cNvSpPr/>
              <p:nvPr/>
            </p:nvSpPr>
            <p:spPr>
              <a:xfrm rot="5400000">
                <a:off x="8576996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89" name="Google Shape;489;p19"/>
              <p:cNvSpPr/>
              <p:nvPr/>
            </p:nvSpPr>
            <p:spPr>
              <a:xfrm rot="5400000">
                <a:off x="8576996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0" name="Google Shape;490;p19"/>
              <p:cNvSpPr/>
              <p:nvPr/>
            </p:nvSpPr>
            <p:spPr>
              <a:xfrm rot="5400000">
                <a:off x="8576996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1" name="Google Shape;491;p19"/>
              <p:cNvSpPr/>
              <p:nvPr/>
            </p:nvSpPr>
            <p:spPr>
              <a:xfrm rot="5400000">
                <a:off x="8576996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2" name="Google Shape;492;p19"/>
              <p:cNvSpPr/>
              <p:nvPr/>
            </p:nvSpPr>
            <p:spPr>
              <a:xfrm rot="5400000">
                <a:off x="8576996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3" name="Google Shape;493;p19"/>
              <p:cNvSpPr/>
              <p:nvPr/>
            </p:nvSpPr>
            <p:spPr>
              <a:xfrm rot="5400000">
                <a:off x="8576996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4" name="Google Shape;494;p19"/>
              <p:cNvSpPr/>
              <p:nvPr/>
            </p:nvSpPr>
            <p:spPr>
              <a:xfrm rot="5400000">
                <a:off x="8576996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5" name="Google Shape;495;p19"/>
              <p:cNvSpPr/>
              <p:nvPr/>
            </p:nvSpPr>
            <p:spPr>
              <a:xfrm rot="5400000">
                <a:off x="8576996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6" name="Google Shape;496;p19"/>
              <p:cNvSpPr/>
              <p:nvPr/>
            </p:nvSpPr>
            <p:spPr>
              <a:xfrm rot="5400000">
                <a:off x="8576996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497" name="Google Shape;497;p19"/>
          <p:cNvSpPr txBox="1"/>
          <p:nvPr>
            <p:ph type="title"/>
          </p:nvPr>
        </p:nvSpPr>
        <p:spPr>
          <a:xfrm>
            <a:off x="715100" y="535000"/>
            <a:ext cx="3676500" cy="6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498" name="Google Shape;498;p19"/>
          <p:cNvSpPr txBox="1"/>
          <p:nvPr>
            <p:ph idx="1" type="body"/>
          </p:nvPr>
        </p:nvSpPr>
        <p:spPr>
          <a:xfrm>
            <a:off x="715100" y="1362450"/>
            <a:ext cx="3676500" cy="1645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Nunito Light"/>
              <a:buChar char="●"/>
              <a:defRPr/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○"/>
              <a:defRPr/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■"/>
              <a:defRPr/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●"/>
              <a:defRPr/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Char char="○"/>
              <a:defRPr/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■"/>
              <a:defRPr/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●"/>
              <a:defRPr/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○"/>
              <a:defRPr/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Char char="■"/>
              <a:defRPr/>
            </a:lvl9pPr>
          </a:lstStyle>
          <a:p/>
        </p:txBody>
      </p:sp>
      <p:sp>
        <p:nvSpPr>
          <p:cNvPr id="499" name="Google Shape;499;p19"/>
          <p:cNvSpPr/>
          <p:nvPr>
            <p:ph idx="2" type="pic"/>
          </p:nvPr>
        </p:nvSpPr>
        <p:spPr>
          <a:xfrm>
            <a:off x="4752500" y="720089"/>
            <a:ext cx="3676500" cy="37032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500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" name="Google Shape;501;p20"/>
          <p:cNvGrpSpPr/>
          <p:nvPr/>
        </p:nvGrpSpPr>
        <p:grpSpPr>
          <a:xfrm>
            <a:off x="91272" y="93661"/>
            <a:ext cx="8961456" cy="4956179"/>
            <a:chOff x="183000" y="183000"/>
            <a:chExt cx="8777996" cy="4777500"/>
          </a:xfrm>
        </p:grpSpPr>
        <p:sp>
          <p:nvSpPr>
            <p:cNvPr id="502" name="Google Shape;502;p20"/>
            <p:cNvSpPr/>
            <p:nvPr/>
          </p:nvSpPr>
          <p:spPr>
            <a:xfrm>
              <a:off x="365700" y="368100"/>
              <a:ext cx="8412600" cy="440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503" name="Google Shape;503;p20"/>
            <p:cNvGrpSpPr/>
            <p:nvPr/>
          </p:nvGrpSpPr>
          <p:grpSpPr>
            <a:xfrm>
              <a:off x="183000" y="183000"/>
              <a:ext cx="8777996" cy="4777500"/>
              <a:chOff x="183000" y="183000"/>
              <a:chExt cx="8777996" cy="4777500"/>
            </a:xfrm>
          </p:grpSpPr>
          <p:sp>
            <p:nvSpPr>
              <p:cNvPr id="504" name="Google Shape;504;p20"/>
              <p:cNvSpPr/>
              <p:nvPr/>
            </p:nvSpPr>
            <p:spPr>
              <a:xfrm>
                <a:off x="18300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5" name="Google Shape;505;p20"/>
              <p:cNvSpPr/>
              <p:nvPr/>
            </p:nvSpPr>
            <p:spPr>
              <a:xfrm>
                <a:off x="56454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6" name="Google Shape;506;p20"/>
              <p:cNvSpPr/>
              <p:nvPr/>
            </p:nvSpPr>
            <p:spPr>
              <a:xfrm>
                <a:off x="94609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7" name="Google Shape;507;p20"/>
              <p:cNvSpPr/>
              <p:nvPr/>
            </p:nvSpPr>
            <p:spPr>
              <a:xfrm>
                <a:off x="132763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8" name="Google Shape;508;p20"/>
              <p:cNvSpPr/>
              <p:nvPr/>
            </p:nvSpPr>
            <p:spPr>
              <a:xfrm>
                <a:off x="170918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9" name="Google Shape;509;p20"/>
              <p:cNvSpPr/>
              <p:nvPr/>
            </p:nvSpPr>
            <p:spPr>
              <a:xfrm>
                <a:off x="209072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0" name="Google Shape;510;p20"/>
              <p:cNvSpPr/>
              <p:nvPr/>
            </p:nvSpPr>
            <p:spPr>
              <a:xfrm>
                <a:off x="247227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1" name="Google Shape;511;p20"/>
              <p:cNvSpPr/>
              <p:nvPr/>
            </p:nvSpPr>
            <p:spPr>
              <a:xfrm>
                <a:off x="285381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2" name="Google Shape;512;p20"/>
              <p:cNvSpPr/>
              <p:nvPr/>
            </p:nvSpPr>
            <p:spPr>
              <a:xfrm>
                <a:off x="323536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3" name="Google Shape;513;p20"/>
              <p:cNvSpPr/>
              <p:nvPr/>
            </p:nvSpPr>
            <p:spPr>
              <a:xfrm>
                <a:off x="399845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4" name="Google Shape;514;p20"/>
              <p:cNvSpPr/>
              <p:nvPr/>
            </p:nvSpPr>
            <p:spPr>
              <a:xfrm>
                <a:off x="4379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5" name="Google Shape;515;p20"/>
              <p:cNvSpPr/>
              <p:nvPr/>
            </p:nvSpPr>
            <p:spPr>
              <a:xfrm>
                <a:off x="476154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6" name="Google Shape;516;p20"/>
              <p:cNvSpPr/>
              <p:nvPr/>
            </p:nvSpPr>
            <p:spPr>
              <a:xfrm>
                <a:off x="514308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7" name="Google Shape;517;p20"/>
              <p:cNvSpPr/>
              <p:nvPr/>
            </p:nvSpPr>
            <p:spPr>
              <a:xfrm>
                <a:off x="552463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8" name="Google Shape;518;p20"/>
              <p:cNvSpPr/>
              <p:nvPr/>
            </p:nvSpPr>
            <p:spPr>
              <a:xfrm>
                <a:off x="590617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9" name="Google Shape;519;p20"/>
              <p:cNvSpPr/>
              <p:nvPr/>
            </p:nvSpPr>
            <p:spPr>
              <a:xfrm>
                <a:off x="628772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0" name="Google Shape;520;p20"/>
              <p:cNvSpPr/>
              <p:nvPr/>
            </p:nvSpPr>
            <p:spPr>
              <a:xfrm>
                <a:off x="666926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1" name="Google Shape;521;p20"/>
              <p:cNvSpPr/>
              <p:nvPr/>
            </p:nvSpPr>
            <p:spPr>
              <a:xfrm>
                <a:off x="705081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2" name="Google Shape;522;p20"/>
              <p:cNvSpPr/>
              <p:nvPr/>
            </p:nvSpPr>
            <p:spPr>
              <a:xfrm>
                <a:off x="743235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3" name="Google Shape;523;p20"/>
              <p:cNvSpPr/>
              <p:nvPr/>
            </p:nvSpPr>
            <p:spPr>
              <a:xfrm>
                <a:off x="781390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4" name="Google Shape;524;p20"/>
              <p:cNvSpPr/>
              <p:nvPr/>
            </p:nvSpPr>
            <p:spPr>
              <a:xfrm>
                <a:off x="8576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5" name="Google Shape;525;p20"/>
              <p:cNvSpPr/>
              <p:nvPr/>
            </p:nvSpPr>
            <p:spPr>
              <a:xfrm>
                <a:off x="819544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6" name="Google Shape;526;p20"/>
              <p:cNvSpPr/>
              <p:nvPr/>
            </p:nvSpPr>
            <p:spPr>
              <a:xfrm>
                <a:off x="361690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7" name="Google Shape;527;p20"/>
              <p:cNvSpPr/>
              <p:nvPr/>
            </p:nvSpPr>
            <p:spPr>
              <a:xfrm>
                <a:off x="18300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8" name="Google Shape;528;p20"/>
              <p:cNvSpPr/>
              <p:nvPr/>
            </p:nvSpPr>
            <p:spPr>
              <a:xfrm>
                <a:off x="56454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29" name="Google Shape;529;p20"/>
              <p:cNvSpPr/>
              <p:nvPr/>
            </p:nvSpPr>
            <p:spPr>
              <a:xfrm>
                <a:off x="94609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0" name="Google Shape;530;p20"/>
              <p:cNvSpPr/>
              <p:nvPr/>
            </p:nvSpPr>
            <p:spPr>
              <a:xfrm>
                <a:off x="132763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1" name="Google Shape;531;p20"/>
              <p:cNvSpPr/>
              <p:nvPr/>
            </p:nvSpPr>
            <p:spPr>
              <a:xfrm>
                <a:off x="170918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2" name="Google Shape;532;p20"/>
              <p:cNvSpPr/>
              <p:nvPr/>
            </p:nvSpPr>
            <p:spPr>
              <a:xfrm>
                <a:off x="209072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3" name="Google Shape;533;p20"/>
              <p:cNvSpPr/>
              <p:nvPr/>
            </p:nvSpPr>
            <p:spPr>
              <a:xfrm>
                <a:off x="247227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4" name="Google Shape;534;p20"/>
              <p:cNvSpPr/>
              <p:nvPr/>
            </p:nvSpPr>
            <p:spPr>
              <a:xfrm>
                <a:off x="285381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5" name="Google Shape;535;p20"/>
              <p:cNvSpPr/>
              <p:nvPr/>
            </p:nvSpPr>
            <p:spPr>
              <a:xfrm>
                <a:off x="323536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6" name="Google Shape;536;p20"/>
              <p:cNvSpPr/>
              <p:nvPr/>
            </p:nvSpPr>
            <p:spPr>
              <a:xfrm>
                <a:off x="399845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7" name="Google Shape;537;p20"/>
              <p:cNvSpPr/>
              <p:nvPr/>
            </p:nvSpPr>
            <p:spPr>
              <a:xfrm>
                <a:off x="4379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8" name="Google Shape;538;p20"/>
              <p:cNvSpPr/>
              <p:nvPr/>
            </p:nvSpPr>
            <p:spPr>
              <a:xfrm>
                <a:off x="476154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9" name="Google Shape;539;p20"/>
              <p:cNvSpPr/>
              <p:nvPr/>
            </p:nvSpPr>
            <p:spPr>
              <a:xfrm>
                <a:off x="514308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40" name="Google Shape;540;p20"/>
              <p:cNvSpPr/>
              <p:nvPr/>
            </p:nvSpPr>
            <p:spPr>
              <a:xfrm>
                <a:off x="552463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41" name="Google Shape;541;p20"/>
              <p:cNvSpPr/>
              <p:nvPr/>
            </p:nvSpPr>
            <p:spPr>
              <a:xfrm>
                <a:off x="590617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42" name="Google Shape;542;p20"/>
              <p:cNvSpPr/>
              <p:nvPr/>
            </p:nvSpPr>
            <p:spPr>
              <a:xfrm>
                <a:off x="628772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43" name="Google Shape;543;p20"/>
              <p:cNvSpPr/>
              <p:nvPr/>
            </p:nvSpPr>
            <p:spPr>
              <a:xfrm>
                <a:off x="666926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44" name="Google Shape;544;p20"/>
              <p:cNvSpPr/>
              <p:nvPr/>
            </p:nvSpPr>
            <p:spPr>
              <a:xfrm>
                <a:off x="705081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45" name="Google Shape;545;p20"/>
              <p:cNvSpPr/>
              <p:nvPr/>
            </p:nvSpPr>
            <p:spPr>
              <a:xfrm>
                <a:off x="743235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46" name="Google Shape;546;p20"/>
              <p:cNvSpPr/>
              <p:nvPr/>
            </p:nvSpPr>
            <p:spPr>
              <a:xfrm>
                <a:off x="781390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47" name="Google Shape;547;p20"/>
              <p:cNvSpPr/>
              <p:nvPr/>
            </p:nvSpPr>
            <p:spPr>
              <a:xfrm>
                <a:off x="8576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48" name="Google Shape;548;p20"/>
              <p:cNvSpPr/>
              <p:nvPr/>
            </p:nvSpPr>
            <p:spPr>
              <a:xfrm>
                <a:off x="819544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49" name="Google Shape;549;p20"/>
              <p:cNvSpPr/>
              <p:nvPr/>
            </p:nvSpPr>
            <p:spPr>
              <a:xfrm>
                <a:off x="361690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50" name="Google Shape;550;p20"/>
              <p:cNvSpPr/>
              <p:nvPr/>
            </p:nvSpPr>
            <p:spPr>
              <a:xfrm rot="5400000">
                <a:off x="183000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51" name="Google Shape;551;p20"/>
              <p:cNvSpPr/>
              <p:nvPr/>
            </p:nvSpPr>
            <p:spPr>
              <a:xfrm rot="5400000">
                <a:off x="183000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52" name="Google Shape;552;p20"/>
              <p:cNvSpPr/>
              <p:nvPr/>
            </p:nvSpPr>
            <p:spPr>
              <a:xfrm rot="5400000">
                <a:off x="183000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53" name="Google Shape;553;p20"/>
              <p:cNvSpPr/>
              <p:nvPr/>
            </p:nvSpPr>
            <p:spPr>
              <a:xfrm rot="5400000">
                <a:off x="183000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54" name="Google Shape;554;p20"/>
              <p:cNvSpPr/>
              <p:nvPr/>
            </p:nvSpPr>
            <p:spPr>
              <a:xfrm rot="5400000">
                <a:off x="183000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55" name="Google Shape;555;p20"/>
              <p:cNvSpPr/>
              <p:nvPr/>
            </p:nvSpPr>
            <p:spPr>
              <a:xfrm rot="5400000">
                <a:off x="183000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56" name="Google Shape;556;p20"/>
              <p:cNvSpPr/>
              <p:nvPr/>
            </p:nvSpPr>
            <p:spPr>
              <a:xfrm rot="5400000">
                <a:off x="183000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57" name="Google Shape;557;p20"/>
              <p:cNvSpPr/>
              <p:nvPr/>
            </p:nvSpPr>
            <p:spPr>
              <a:xfrm rot="5400000">
                <a:off x="183000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58" name="Google Shape;558;p20"/>
              <p:cNvSpPr/>
              <p:nvPr/>
            </p:nvSpPr>
            <p:spPr>
              <a:xfrm rot="5400000">
                <a:off x="183000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59" name="Google Shape;559;p20"/>
              <p:cNvSpPr/>
              <p:nvPr/>
            </p:nvSpPr>
            <p:spPr>
              <a:xfrm rot="5400000">
                <a:off x="183000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0" name="Google Shape;560;p20"/>
              <p:cNvSpPr/>
              <p:nvPr/>
            </p:nvSpPr>
            <p:spPr>
              <a:xfrm rot="5400000">
                <a:off x="183000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1" name="Google Shape;561;p20"/>
              <p:cNvSpPr/>
              <p:nvPr/>
            </p:nvSpPr>
            <p:spPr>
              <a:xfrm rot="5400000">
                <a:off x="8576996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2" name="Google Shape;562;p20"/>
              <p:cNvSpPr/>
              <p:nvPr/>
            </p:nvSpPr>
            <p:spPr>
              <a:xfrm rot="5400000">
                <a:off x="8576996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3" name="Google Shape;563;p20"/>
              <p:cNvSpPr/>
              <p:nvPr/>
            </p:nvSpPr>
            <p:spPr>
              <a:xfrm rot="5400000">
                <a:off x="8576996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4" name="Google Shape;564;p20"/>
              <p:cNvSpPr/>
              <p:nvPr/>
            </p:nvSpPr>
            <p:spPr>
              <a:xfrm rot="5400000">
                <a:off x="8576996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5" name="Google Shape;565;p20"/>
              <p:cNvSpPr/>
              <p:nvPr/>
            </p:nvSpPr>
            <p:spPr>
              <a:xfrm rot="5400000">
                <a:off x="8576996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6" name="Google Shape;566;p20"/>
              <p:cNvSpPr/>
              <p:nvPr/>
            </p:nvSpPr>
            <p:spPr>
              <a:xfrm rot="5400000">
                <a:off x="8576996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7" name="Google Shape;567;p20"/>
              <p:cNvSpPr/>
              <p:nvPr/>
            </p:nvSpPr>
            <p:spPr>
              <a:xfrm rot="5400000">
                <a:off x="8576996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8" name="Google Shape;568;p20"/>
              <p:cNvSpPr/>
              <p:nvPr/>
            </p:nvSpPr>
            <p:spPr>
              <a:xfrm rot="5400000">
                <a:off x="8576996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9" name="Google Shape;569;p20"/>
              <p:cNvSpPr/>
              <p:nvPr/>
            </p:nvSpPr>
            <p:spPr>
              <a:xfrm rot="5400000">
                <a:off x="8576996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0" name="Google Shape;570;p20"/>
              <p:cNvSpPr/>
              <p:nvPr/>
            </p:nvSpPr>
            <p:spPr>
              <a:xfrm rot="5400000">
                <a:off x="8576996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1" name="Google Shape;571;p20"/>
              <p:cNvSpPr/>
              <p:nvPr/>
            </p:nvSpPr>
            <p:spPr>
              <a:xfrm rot="5400000">
                <a:off x="8576996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572" name="Google Shape;572;p20"/>
          <p:cNvSpPr txBox="1"/>
          <p:nvPr>
            <p:ph type="title"/>
          </p:nvPr>
        </p:nvSpPr>
        <p:spPr>
          <a:xfrm>
            <a:off x="1388100" y="1307100"/>
            <a:ext cx="6367800" cy="2529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73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4" name="Google Shape;574;p21"/>
          <p:cNvGrpSpPr/>
          <p:nvPr/>
        </p:nvGrpSpPr>
        <p:grpSpPr>
          <a:xfrm>
            <a:off x="91272" y="93661"/>
            <a:ext cx="8961456" cy="4956179"/>
            <a:chOff x="183000" y="183000"/>
            <a:chExt cx="8777996" cy="4777500"/>
          </a:xfrm>
        </p:grpSpPr>
        <p:sp>
          <p:nvSpPr>
            <p:cNvPr id="575" name="Google Shape;575;p21"/>
            <p:cNvSpPr/>
            <p:nvPr/>
          </p:nvSpPr>
          <p:spPr>
            <a:xfrm>
              <a:off x="365700" y="368100"/>
              <a:ext cx="8412600" cy="440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576" name="Google Shape;576;p21"/>
            <p:cNvGrpSpPr/>
            <p:nvPr/>
          </p:nvGrpSpPr>
          <p:grpSpPr>
            <a:xfrm>
              <a:off x="183000" y="183000"/>
              <a:ext cx="8777996" cy="4777500"/>
              <a:chOff x="183000" y="183000"/>
              <a:chExt cx="8777996" cy="4777500"/>
            </a:xfrm>
          </p:grpSpPr>
          <p:sp>
            <p:nvSpPr>
              <p:cNvPr id="577" name="Google Shape;577;p21"/>
              <p:cNvSpPr/>
              <p:nvPr/>
            </p:nvSpPr>
            <p:spPr>
              <a:xfrm>
                <a:off x="18300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8" name="Google Shape;578;p21"/>
              <p:cNvSpPr/>
              <p:nvPr/>
            </p:nvSpPr>
            <p:spPr>
              <a:xfrm>
                <a:off x="56454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9" name="Google Shape;579;p21"/>
              <p:cNvSpPr/>
              <p:nvPr/>
            </p:nvSpPr>
            <p:spPr>
              <a:xfrm>
                <a:off x="94609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0" name="Google Shape;580;p21"/>
              <p:cNvSpPr/>
              <p:nvPr/>
            </p:nvSpPr>
            <p:spPr>
              <a:xfrm>
                <a:off x="132763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1" name="Google Shape;581;p21"/>
              <p:cNvSpPr/>
              <p:nvPr/>
            </p:nvSpPr>
            <p:spPr>
              <a:xfrm>
                <a:off x="170918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2" name="Google Shape;582;p21"/>
              <p:cNvSpPr/>
              <p:nvPr/>
            </p:nvSpPr>
            <p:spPr>
              <a:xfrm>
                <a:off x="209072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3" name="Google Shape;583;p21"/>
              <p:cNvSpPr/>
              <p:nvPr/>
            </p:nvSpPr>
            <p:spPr>
              <a:xfrm>
                <a:off x="247227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4" name="Google Shape;584;p21"/>
              <p:cNvSpPr/>
              <p:nvPr/>
            </p:nvSpPr>
            <p:spPr>
              <a:xfrm>
                <a:off x="285381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5" name="Google Shape;585;p21"/>
              <p:cNvSpPr/>
              <p:nvPr/>
            </p:nvSpPr>
            <p:spPr>
              <a:xfrm>
                <a:off x="323536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6" name="Google Shape;586;p21"/>
              <p:cNvSpPr/>
              <p:nvPr/>
            </p:nvSpPr>
            <p:spPr>
              <a:xfrm>
                <a:off x="399845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7" name="Google Shape;587;p21"/>
              <p:cNvSpPr/>
              <p:nvPr/>
            </p:nvSpPr>
            <p:spPr>
              <a:xfrm>
                <a:off x="4379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8" name="Google Shape;588;p21"/>
              <p:cNvSpPr/>
              <p:nvPr/>
            </p:nvSpPr>
            <p:spPr>
              <a:xfrm>
                <a:off x="476154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9" name="Google Shape;589;p21"/>
              <p:cNvSpPr/>
              <p:nvPr/>
            </p:nvSpPr>
            <p:spPr>
              <a:xfrm>
                <a:off x="514308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0" name="Google Shape;590;p21"/>
              <p:cNvSpPr/>
              <p:nvPr/>
            </p:nvSpPr>
            <p:spPr>
              <a:xfrm>
                <a:off x="552463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1" name="Google Shape;591;p21"/>
              <p:cNvSpPr/>
              <p:nvPr/>
            </p:nvSpPr>
            <p:spPr>
              <a:xfrm>
                <a:off x="590617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2" name="Google Shape;592;p21"/>
              <p:cNvSpPr/>
              <p:nvPr/>
            </p:nvSpPr>
            <p:spPr>
              <a:xfrm>
                <a:off x="628772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3" name="Google Shape;593;p21"/>
              <p:cNvSpPr/>
              <p:nvPr/>
            </p:nvSpPr>
            <p:spPr>
              <a:xfrm>
                <a:off x="666926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4" name="Google Shape;594;p21"/>
              <p:cNvSpPr/>
              <p:nvPr/>
            </p:nvSpPr>
            <p:spPr>
              <a:xfrm>
                <a:off x="705081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5" name="Google Shape;595;p21"/>
              <p:cNvSpPr/>
              <p:nvPr/>
            </p:nvSpPr>
            <p:spPr>
              <a:xfrm>
                <a:off x="743235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6" name="Google Shape;596;p21"/>
              <p:cNvSpPr/>
              <p:nvPr/>
            </p:nvSpPr>
            <p:spPr>
              <a:xfrm>
                <a:off x="781390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7" name="Google Shape;597;p21"/>
              <p:cNvSpPr/>
              <p:nvPr/>
            </p:nvSpPr>
            <p:spPr>
              <a:xfrm>
                <a:off x="8576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8" name="Google Shape;598;p21"/>
              <p:cNvSpPr/>
              <p:nvPr/>
            </p:nvSpPr>
            <p:spPr>
              <a:xfrm>
                <a:off x="819544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9" name="Google Shape;599;p21"/>
              <p:cNvSpPr/>
              <p:nvPr/>
            </p:nvSpPr>
            <p:spPr>
              <a:xfrm>
                <a:off x="361690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0" name="Google Shape;600;p21"/>
              <p:cNvSpPr/>
              <p:nvPr/>
            </p:nvSpPr>
            <p:spPr>
              <a:xfrm>
                <a:off x="18300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1" name="Google Shape;601;p21"/>
              <p:cNvSpPr/>
              <p:nvPr/>
            </p:nvSpPr>
            <p:spPr>
              <a:xfrm>
                <a:off x="56454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2" name="Google Shape;602;p21"/>
              <p:cNvSpPr/>
              <p:nvPr/>
            </p:nvSpPr>
            <p:spPr>
              <a:xfrm>
                <a:off x="94609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3" name="Google Shape;603;p21"/>
              <p:cNvSpPr/>
              <p:nvPr/>
            </p:nvSpPr>
            <p:spPr>
              <a:xfrm>
                <a:off x="132763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4" name="Google Shape;604;p21"/>
              <p:cNvSpPr/>
              <p:nvPr/>
            </p:nvSpPr>
            <p:spPr>
              <a:xfrm>
                <a:off x="170918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5" name="Google Shape;605;p21"/>
              <p:cNvSpPr/>
              <p:nvPr/>
            </p:nvSpPr>
            <p:spPr>
              <a:xfrm>
                <a:off x="209072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6" name="Google Shape;606;p21"/>
              <p:cNvSpPr/>
              <p:nvPr/>
            </p:nvSpPr>
            <p:spPr>
              <a:xfrm>
                <a:off x="247227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7" name="Google Shape;607;p21"/>
              <p:cNvSpPr/>
              <p:nvPr/>
            </p:nvSpPr>
            <p:spPr>
              <a:xfrm>
                <a:off x="285381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8" name="Google Shape;608;p21"/>
              <p:cNvSpPr/>
              <p:nvPr/>
            </p:nvSpPr>
            <p:spPr>
              <a:xfrm>
                <a:off x="323536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9" name="Google Shape;609;p21"/>
              <p:cNvSpPr/>
              <p:nvPr/>
            </p:nvSpPr>
            <p:spPr>
              <a:xfrm>
                <a:off x="399845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0" name="Google Shape;610;p21"/>
              <p:cNvSpPr/>
              <p:nvPr/>
            </p:nvSpPr>
            <p:spPr>
              <a:xfrm>
                <a:off x="4379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1" name="Google Shape;611;p21"/>
              <p:cNvSpPr/>
              <p:nvPr/>
            </p:nvSpPr>
            <p:spPr>
              <a:xfrm>
                <a:off x="476154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2" name="Google Shape;612;p21"/>
              <p:cNvSpPr/>
              <p:nvPr/>
            </p:nvSpPr>
            <p:spPr>
              <a:xfrm>
                <a:off x="514308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3" name="Google Shape;613;p21"/>
              <p:cNvSpPr/>
              <p:nvPr/>
            </p:nvSpPr>
            <p:spPr>
              <a:xfrm>
                <a:off x="552463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4" name="Google Shape;614;p21"/>
              <p:cNvSpPr/>
              <p:nvPr/>
            </p:nvSpPr>
            <p:spPr>
              <a:xfrm>
                <a:off x="590617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5" name="Google Shape;615;p21"/>
              <p:cNvSpPr/>
              <p:nvPr/>
            </p:nvSpPr>
            <p:spPr>
              <a:xfrm>
                <a:off x="628772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6" name="Google Shape;616;p21"/>
              <p:cNvSpPr/>
              <p:nvPr/>
            </p:nvSpPr>
            <p:spPr>
              <a:xfrm>
                <a:off x="666926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7" name="Google Shape;617;p21"/>
              <p:cNvSpPr/>
              <p:nvPr/>
            </p:nvSpPr>
            <p:spPr>
              <a:xfrm>
                <a:off x="705081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8" name="Google Shape;618;p21"/>
              <p:cNvSpPr/>
              <p:nvPr/>
            </p:nvSpPr>
            <p:spPr>
              <a:xfrm>
                <a:off x="743235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9" name="Google Shape;619;p21"/>
              <p:cNvSpPr/>
              <p:nvPr/>
            </p:nvSpPr>
            <p:spPr>
              <a:xfrm>
                <a:off x="781390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0" name="Google Shape;620;p21"/>
              <p:cNvSpPr/>
              <p:nvPr/>
            </p:nvSpPr>
            <p:spPr>
              <a:xfrm>
                <a:off x="8576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1" name="Google Shape;621;p21"/>
              <p:cNvSpPr/>
              <p:nvPr/>
            </p:nvSpPr>
            <p:spPr>
              <a:xfrm>
                <a:off x="819544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2" name="Google Shape;622;p21"/>
              <p:cNvSpPr/>
              <p:nvPr/>
            </p:nvSpPr>
            <p:spPr>
              <a:xfrm>
                <a:off x="361690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3" name="Google Shape;623;p21"/>
              <p:cNvSpPr/>
              <p:nvPr/>
            </p:nvSpPr>
            <p:spPr>
              <a:xfrm rot="5400000">
                <a:off x="183000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4" name="Google Shape;624;p21"/>
              <p:cNvSpPr/>
              <p:nvPr/>
            </p:nvSpPr>
            <p:spPr>
              <a:xfrm rot="5400000">
                <a:off x="183000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5" name="Google Shape;625;p21"/>
              <p:cNvSpPr/>
              <p:nvPr/>
            </p:nvSpPr>
            <p:spPr>
              <a:xfrm rot="5400000">
                <a:off x="183000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6" name="Google Shape;626;p21"/>
              <p:cNvSpPr/>
              <p:nvPr/>
            </p:nvSpPr>
            <p:spPr>
              <a:xfrm rot="5400000">
                <a:off x="183000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7" name="Google Shape;627;p21"/>
              <p:cNvSpPr/>
              <p:nvPr/>
            </p:nvSpPr>
            <p:spPr>
              <a:xfrm rot="5400000">
                <a:off x="183000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8" name="Google Shape;628;p21"/>
              <p:cNvSpPr/>
              <p:nvPr/>
            </p:nvSpPr>
            <p:spPr>
              <a:xfrm rot="5400000">
                <a:off x="183000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9" name="Google Shape;629;p21"/>
              <p:cNvSpPr/>
              <p:nvPr/>
            </p:nvSpPr>
            <p:spPr>
              <a:xfrm rot="5400000">
                <a:off x="183000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30" name="Google Shape;630;p21"/>
              <p:cNvSpPr/>
              <p:nvPr/>
            </p:nvSpPr>
            <p:spPr>
              <a:xfrm rot="5400000">
                <a:off x="183000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31" name="Google Shape;631;p21"/>
              <p:cNvSpPr/>
              <p:nvPr/>
            </p:nvSpPr>
            <p:spPr>
              <a:xfrm rot="5400000">
                <a:off x="183000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32" name="Google Shape;632;p21"/>
              <p:cNvSpPr/>
              <p:nvPr/>
            </p:nvSpPr>
            <p:spPr>
              <a:xfrm rot="5400000">
                <a:off x="183000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33" name="Google Shape;633;p21"/>
              <p:cNvSpPr/>
              <p:nvPr/>
            </p:nvSpPr>
            <p:spPr>
              <a:xfrm rot="5400000">
                <a:off x="183000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34" name="Google Shape;634;p21"/>
              <p:cNvSpPr/>
              <p:nvPr/>
            </p:nvSpPr>
            <p:spPr>
              <a:xfrm rot="5400000">
                <a:off x="8576996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35" name="Google Shape;635;p21"/>
              <p:cNvSpPr/>
              <p:nvPr/>
            </p:nvSpPr>
            <p:spPr>
              <a:xfrm rot="5400000">
                <a:off x="8576996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36" name="Google Shape;636;p21"/>
              <p:cNvSpPr/>
              <p:nvPr/>
            </p:nvSpPr>
            <p:spPr>
              <a:xfrm rot="5400000">
                <a:off x="8576996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37" name="Google Shape;637;p21"/>
              <p:cNvSpPr/>
              <p:nvPr/>
            </p:nvSpPr>
            <p:spPr>
              <a:xfrm rot="5400000">
                <a:off x="8576996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38" name="Google Shape;638;p21"/>
              <p:cNvSpPr/>
              <p:nvPr/>
            </p:nvSpPr>
            <p:spPr>
              <a:xfrm rot="5400000">
                <a:off x="8576996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39" name="Google Shape;639;p21"/>
              <p:cNvSpPr/>
              <p:nvPr/>
            </p:nvSpPr>
            <p:spPr>
              <a:xfrm rot="5400000">
                <a:off x="8576996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40" name="Google Shape;640;p21"/>
              <p:cNvSpPr/>
              <p:nvPr/>
            </p:nvSpPr>
            <p:spPr>
              <a:xfrm rot="5400000">
                <a:off x="8576996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41" name="Google Shape;641;p21"/>
              <p:cNvSpPr/>
              <p:nvPr/>
            </p:nvSpPr>
            <p:spPr>
              <a:xfrm rot="5400000">
                <a:off x="8576996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42" name="Google Shape;642;p21"/>
              <p:cNvSpPr/>
              <p:nvPr/>
            </p:nvSpPr>
            <p:spPr>
              <a:xfrm rot="5400000">
                <a:off x="8576996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43" name="Google Shape;643;p21"/>
              <p:cNvSpPr/>
              <p:nvPr/>
            </p:nvSpPr>
            <p:spPr>
              <a:xfrm rot="5400000">
                <a:off x="8576996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44" name="Google Shape;644;p21"/>
              <p:cNvSpPr/>
              <p:nvPr/>
            </p:nvSpPr>
            <p:spPr>
              <a:xfrm rot="5400000">
                <a:off x="8576996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645" name="Google Shape;645;p21"/>
          <p:cNvSpPr txBox="1"/>
          <p:nvPr>
            <p:ph type="title"/>
          </p:nvPr>
        </p:nvSpPr>
        <p:spPr>
          <a:xfrm>
            <a:off x="2241425" y="1293100"/>
            <a:ext cx="46611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46" name="Google Shape;646;p21"/>
          <p:cNvSpPr txBox="1"/>
          <p:nvPr>
            <p:ph idx="1" type="subTitle"/>
          </p:nvPr>
        </p:nvSpPr>
        <p:spPr>
          <a:xfrm>
            <a:off x="2241475" y="2168600"/>
            <a:ext cx="4661100" cy="168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6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47" name="Shape 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" name="Google Shape;648;p22"/>
          <p:cNvSpPr/>
          <p:nvPr>
            <p:ph idx="2" type="pic"/>
          </p:nvPr>
        </p:nvSpPr>
        <p:spPr>
          <a:xfrm>
            <a:off x="-26050" y="-15625"/>
            <a:ext cx="9192600" cy="5190300"/>
          </a:xfrm>
          <a:prstGeom prst="rect">
            <a:avLst/>
          </a:prstGeom>
          <a:noFill/>
          <a:ln>
            <a:noFill/>
          </a:ln>
        </p:spPr>
      </p:sp>
      <p:sp>
        <p:nvSpPr>
          <p:cNvPr id="649" name="Google Shape;649;p22"/>
          <p:cNvSpPr txBox="1"/>
          <p:nvPr>
            <p:ph type="title"/>
          </p:nvPr>
        </p:nvSpPr>
        <p:spPr>
          <a:xfrm>
            <a:off x="720000" y="3859100"/>
            <a:ext cx="7704000" cy="749400"/>
          </a:xfrm>
          <a:prstGeom prst="rect">
            <a:avLst/>
          </a:prstGeom>
          <a:solidFill>
            <a:schemeClr val="accent2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650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1" name="Google Shape;651;p23"/>
          <p:cNvGrpSpPr/>
          <p:nvPr/>
        </p:nvGrpSpPr>
        <p:grpSpPr>
          <a:xfrm>
            <a:off x="91272" y="93661"/>
            <a:ext cx="8961456" cy="4956179"/>
            <a:chOff x="183000" y="183000"/>
            <a:chExt cx="8777996" cy="4777500"/>
          </a:xfrm>
        </p:grpSpPr>
        <p:sp>
          <p:nvSpPr>
            <p:cNvPr id="652" name="Google Shape;652;p23"/>
            <p:cNvSpPr/>
            <p:nvPr/>
          </p:nvSpPr>
          <p:spPr>
            <a:xfrm>
              <a:off x="365700" y="368100"/>
              <a:ext cx="8412600" cy="440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653" name="Google Shape;653;p23"/>
            <p:cNvGrpSpPr/>
            <p:nvPr/>
          </p:nvGrpSpPr>
          <p:grpSpPr>
            <a:xfrm>
              <a:off x="183000" y="183000"/>
              <a:ext cx="8777996" cy="4777500"/>
              <a:chOff x="183000" y="183000"/>
              <a:chExt cx="8777996" cy="4777500"/>
            </a:xfrm>
          </p:grpSpPr>
          <p:sp>
            <p:nvSpPr>
              <p:cNvPr id="654" name="Google Shape;654;p23"/>
              <p:cNvSpPr/>
              <p:nvPr/>
            </p:nvSpPr>
            <p:spPr>
              <a:xfrm>
                <a:off x="18300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5" name="Google Shape;655;p23"/>
              <p:cNvSpPr/>
              <p:nvPr/>
            </p:nvSpPr>
            <p:spPr>
              <a:xfrm>
                <a:off x="56454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6" name="Google Shape;656;p23"/>
              <p:cNvSpPr/>
              <p:nvPr/>
            </p:nvSpPr>
            <p:spPr>
              <a:xfrm>
                <a:off x="94609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7" name="Google Shape;657;p23"/>
              <p:cNvSpPr/>
              <p:nvPr/>
            </p:nvSpPr>
            <p:spPr>
              <a:xfrm>
                <a:off x="132763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8" name="Google Shape;658;p23"/>
              <p:cNvSpPr/>
              <p:nvPr/>
            </p:nvSpPr>
            <p:spPr>
              <a:xfrm>
                <a:off x="170918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9" name="Google Shape;659;p23"/>
              <p:cNvSpPr/>
              <p:nvPr/>
            </p:nvSpPr>
            <p:spPr>
              <a:xfrm>
                <a:off x="209072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0" name="Google Shape;660;p23"/>
              <p:cNvSpPr/>
              <p:nvPr/>
            </p:nvSpPr>
            <p:spPr>
              <a:xfrm>
                <a:off x="247227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1" name="Google Shape;661;p23"/>
              <p:cNvSpPr/>
              <p:nvPr/>
            </p:nvSpPr>
            <p:spPr>
              <a:xfrm>
                <a:off x="285381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2" name="Google Shape;662;p23"/>
              <p:cNvSpPr/>
              <p:nvPr/>
            </p:nvSpPr>
            <p:spPr>
              <a:xfrm>
                <a:off x="323536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3" name="Google Shape;663;p23"/>
              <p:cNvSpPr/>
              <p:nvPr/>
            </p:nvSpPr>
            <p:spPr>
              <a:xfrm>
                <a:off x="399845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4" name="Google Shape;664;p23"/>
              <p:cNvSpPr/>
              <p:nvPr/>
            </p:nvSpPr>
            <p:spPr>
              <a:xfrm>
                <a:off x="4379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5" name="Google Shape;665;p23"/>
              <p:cNvSpPr/>
              <p:nvPr/>
            </p:nvSpPr>
            <p:spPr>
              <a:xfrm>
                <a:off x="476154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6" name="Google Shape;666;p23"/>
              <p:cNvSpPr/>
              <p:nvPr/>
            </p:nvSpPr>
            <p:spPr>
              <a:xfrm>
                <a:off x="514308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7" name="Google Shape;667;p23"/>
              <p:cNvSpPr/>
              <p:nvPr/>
            </p:nvSpPr>
            <p:spPr>
              <a:xfrm>
                <a:off x="552463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8" name="Google Shape;668;p23"/>
              <p:cNvSpPr/>
              <p:nvPr/>
            </p:nvSpPr>
            <p:spPr>
              <a:xfrm>
                <a:off x="590617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9" name="Google Shape;669;p23"/>
              <p:cNvSpPr/>
              <p:nvPr/>
            </p:nvSpPr>
            <p:spPr>
              <a:xfrm>
                <a:off x="628772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0" name="Google Shape;670;p23"/>
              <p:cNvSpPr/>
              <p:nvPr/>
            </p:nvSpPr>
            <p:spPr>
              <a:xfrm>
                <a:off x="666926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1" name="Google Shape;671;p23"/>
              <p:cNvSpPr/>
              <p:nvPr/>
            </p:nvSpPr>
            <p:spPr>
              <a:xfrm>
                <a:off x="705081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2" name="Google Shape;672;p23"/>
              <p:cNvSpPr/>
              <p:nvPr/>
            </p:nvSpPr>
            <p:spPr>
              <a:xfrm>
                <a:off x="743235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3" name="Google Shape;673;p23"/>
              <p:cNvSpPr/>
              <p:nvPr/>
            </p:nvSpPr>
            <p:spPr>
              <a:xfrm>
                <a:off x="781390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4" name="Google Shape;674;p23"/>
              <p:cNvSpPr/>
              <p:nvPr/>
            </p:nvSpPr>
            <p:spPr>
              <a:xfrm>
                <a:off x="8576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5" name="Google Shape;675;p23"/>
              <p:cNvSpPr/>
              <p:nvPr/>
            </p:nvSpPr>
            <p:spPr>
              <a:xfrm>
                <a:off x="819544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6" name="Google Shape;676;p23"/>
              <p:cNvSpPr/>
              <p:nvPr/>
            </p:nvSpPr>
            <p:spPr>
              <a:xfrm>
                <a:off x="361690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7" name="Google Shape;677;p23"/>
              <p:cNvSpPr/>
              <p:nvPr/>
            </p:nvSpPr>
            <p:spPr>
              <a:xfrm>
                <a:off x="18300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8" name="Google Shape;678;p23"/>
              <p:cNvSpPr/>
              <p:nvPr/>
            </p:nvSpPr>
            <p:spPr>
              <a:xfrm>
                <a:off x="56454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9" name="Google Shape;679;p23"/>
              <p:cNvSpPr/>
              <p:nvPr/>
            </p:nvSpPr>
            <p:spPr>
              <a:xfrm>
                <a:off x="94609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0" name="Google Shape;680;p23"/>
              <p:cNvSpPr/>
              <p:nvPr/>
            </p:nvSpPr>
            <p:spPr>
              <a:xfrm>
                <a:off x="132763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1" name="Google Shape;681;p23"/>
              <p:cNvSpPr/>
              <p:nvPr/>
            </p:nvSpPr>
            <p:spPr>
              <a:xfrm>
                <a:off x="170918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2" name="Google Shape;682;p23"/>
              <p:cNvSpPr/>
              <p:nvPr/>
            </p:nvSpPr>
            <p:spPr>
              <a:xfrm>
                <a:off x="209072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3" name="Google Shape;683;p23"/>
              <p:cNvSpPr/>
              <p:nvPr/>
            </p:nvSpPr>
            <p:spPr>
              <a:xfrm>
                <a:off x="247227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4" name="Google Shape;684;p23"/>
              <p:cNvSpPr/>
              <p:nvPr/>
            </p:nvSpPr>
            <p:spPr>
              <a:xfrm>
                <a:off x="285381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5" name="Google Shape;685;p23"/>
              <p:cNvSpPr/>
              <p:nvPr/>
            </p:nvSpPr>
            <p:spPr>
              <a:xfrm>
                <a:off x="323536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6" name="Google Shape;686;p23"/>
              <p:cNvSpPr/>
              <p:nvPr/>
            </p:nvSpPr>
            <p:spPr>
              <a:xfrm>
                <a:off x="399845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7" name="Google Shape;687;p23"/>
              <p:cNvSpPr/>
              <p:nvPr/>
            </p:nvSpPr>
            <p:spPr>
              <a:xfrm>
                <a:off x="4379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8" name="Google Shape;688;p23"/>
              <p:cNvSpPr/>
              <p:nvPr/>
            </p:nvSpPr>
            <p:spPr>
              <a:xfrm>
                <a:off x="476154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9" name="Google Shape;689;p23"/>
              <p:cNvSpPr/>
              <p:nvPr/>
            </p:nvSpPr>
            <p:spPr>
              <a:xfrm>
                <a:off x="514308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0" name="Google Shape;690;p23"/>
              <p:cNvSpPr/>
              <p:nvPr/>
            </p:nvSpPr>
            <p:spPr>
              <a:xfrm>
                <a:off x="552463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1" name="Google Shape;691;p23"/>
              <p:cNvSpPr/>
              <p:nvPr/>
            </p:nvSpPr>
            <p:spPr>
              <a:xfrm>
                <a:off x="590617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2" name="Google Shape;692;p23"/>
              <p:cNvSpPr/>
              <p:nvPr/>
            </p:nvSpPr>
            <p:spPr>
              <a:xfrm>
                <a:off x="628772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3" name="Google Shape;693;p23"/>
              <p:cNvSpPr/>
              <p:nvPr/>
            </p:nvSpPr>
            <p:spPr>
              <a:xfrm>
                <a:off x="666926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4" name="Google Shape;694;p23"/>
              <p:cNvSpPr/>
              <p:nvPr/>
            </p:nvSpPr>
            <p:spPr>
              <a:xfrm>
                <a:off x="705081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5" name="Google Shape;695;p23"/>
              <p:cNvSpPr/>
              <p:nvPr/>
            </p:nvSpPr>
            <p:spPr>
              <a:xfrm>
                <a:off x="743235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6" name="Google Shape;696;p23"/>
              <p:cNvSpPr/>
              <p:nvPr/>
            </p:nvSpPr>
            <p:spPr>
              <a:xfrm>
                <a:off x="781390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7" name="Google Shape;697;p23"/>
              <p:cNvSpPr/>
              <p:nvPr/>
            </p:nvSpPr>
            <p:spPr>
              <a:xfrm>
                <a:off x="8576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8" name="Google Shape;698;p23"/>
              <p:cNvSpPr/>
              <p:nvPr/>
            </p:nvSpPr>
            <p:spPr>
              <a:xfrm>
                <a:off x="819544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9" name="Google Shape;699;p23"/>
              <p:cNvSpPr/>
              <p:nvPr/>
            </p:nvSpPr>
            <p:spPr>
              <a:xfrm>
                <a:off x="361690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0" name="Google Shape;700;p23"/>
              <p:cNvSpPr/>
              <p:nvPr/>
            </p:nvSpPr>
            <p:spPr>
              <a:xfrm rot="5400000">
                <a:off x="183000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1" name="Google Shape;701;p23"/>
              <p:cNvSpPr/>
              <p:nvPr/>
            </p:nvSpPr>
            <p:spPr>
              <a:xfrm rot="5400000">
                <a:off x="183000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2" name="Google Shape;702;p23"/>
              <p:cNvSpPr/>
              <p:nvPr/>
            </p:nvSpPr>
            <p:spPr>
              <a:xfrm rot="5400000">
                <a:off x="183000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3" name="Google Shape;703;p23"/>
              <p:cNvSpPr/>
              <p:nvPr/>
            </p:nvSpPr>
            <p:spPr>
              <a:xfrm rot="5400000">
                <a:off x="183000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4" name="Google Shape;704;p23"/>
              <p:cNvSpPr/>
              <p:nvPr/>
            </p:nvSpPr>
            <p:spPr>
              <a:xfrm rot="5400000">
                <a:off x="183000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5" name="Google Shape;705;p23"/>
              <p:cNvSpPr/>
              <p:nvPr/>
            </p:nvSpPr>
            <p:spPr>
              <a:xfrm rot="5400000">
                <a:off x="183000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6" name="Google Shape;706;p23"/>
              <p:cNvSpPr/>
              <p:nvPr/>
            </p:nvSpPr>
            <p:spPr>
              <a:xfrm rot="5400000">
                <a:off x="183000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7" name="Google Shape;707;p23"/>
              <p:cNvSpPr/>
              <p:nvPr/>
            </p:nvSpPr>
            <p:spPr>
              <a:xfrm rot="5400000">
                <a:off x="183000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8" name="Google Shape;708;p23"/>
              <p:cNvSpPr/>
              <p:nvPr/>
            </p:nvSpPr>
            <p:spPr>
              <a:xfrm rot="5400000">
                <a:off x="183000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9" name="Google Shape;709;p23"/>
              <p:cNvSpPr/>
              <p:nvPr/>
            </p:nvSpPr>
            <p:spPr>
              <a:xfrm rot="5400000">
                <a:off x="183000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10" name="Google Shape;710;p23"/>
              <p:cNvSpPr/>
              <p:nvPr/>
            </p:nvSpPr>
            <p:spPr>
              <a:xfrm rot="5400000">
                <a:off x="183000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11" name="Google Shape;711;p23"/>
              <p:cNvSpPr/>
              <p:nvPr/>
            </p:nvSpPr>
            <p:spPr>
              <a:xfrm rot="5400000">
                <a:off x="8576996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12" name="Google Shape;712;p23"/>
              <p:cNvSpPr/>
              <p:nvPr/>
            </p:nvSpPr>
            <p:spPr>
              <a:xfrm rot="5400000">
                <a:off x="8576996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13" name="Google Shape;713;p23"/>
              <p:cNvSpPr/>
              <p:nvPr/>
            </p:nvSpPr>
            <p:spPr>
              <a:xfrm rot="5400000">
                <a:off x="8576996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14" name="Google Shape;714;p23"/>
              <p:cNvSpPr/>
              <p:nvPr/>
            </p:nvSpPr>
            <p:spPr>
              <a:xfrm rot="5400000">
                <a:off x="8576996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15" name="Google Shape;715;p23"/>
              <p:cNvSpPr/>
              <p:nvPr/>
            </p:nvSpPr>
            <p:spPr>
              <a:xfrm rot="5400000">
                <a:off x="8576996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16" name="Google Shape;716;p23"/>
              <p:cNvSpPr/>
              <p:nvPr/>
            </p:nvSpPr>
            <p:spPr>
              <a:xfrm rot="5400000">
                <a:off x="8576996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17" name="Google Shape;717;p23"/>
              <p:cNvSpPr/>
              <p:nvPr/>
            </p:nvSpPr>
            <p:spPr>
              <a:xfrm rot="5400000">
                <a:off x="8576996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18" name="Google Shape;718;p23"/>
              <p:cNvSpPr/>
              <p:nvPr/>
            </p:nvSpPr>
            <p:spPr>
              <a:xfrm rot="5400000">
                <a:off x="8576996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19" name="Google Shape;719;p23"/>
              <p:cNvSpPr/>
              <p:nvPr/>
            </p:nvSpPr>
            <p:spPr>
              <a:xfrm rot="5400000">
                <a:off x="8576996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20" name="Google Shape;720;p23"/>
              <p:cNvSpPr/>
              <p:nvPr/>
            </p:nvSpPr>
            <p:spPr>
              <a:xfrm rot="5400000">
                <a:off x="8576996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21" name="Google Shape;721;p23"/>
              <p:cNvSpPr/>
              <p:nvPr/>
            </p:nvSpPr>
            <p:spPr>
              <a:xfrm rot="5400000">
                <a:off x="8576996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722" name="Google Shape;722;p23"/>
          <p:cNvSpPr txBox="1"/>
          <p:nvPr>
            <p:ph hasCustomPrompt="1" type="title"/>
          </p:nvPr>
        </p:nvSpPr>
        <p:spPr>
          <a:xfrm>
            <a:off x="1828800" y="1704297"/>
            <a:ext cx="5486400" cy="118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7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723" name="Google Shape;723;p23"/>
          <p:cNvSpPr txBox="1"/>
          <p:nvPr>
            <p:ph idx="1" type="subTitle"/>
          </p:nvPr>
        </p:nvSpPr>
        <p:spPr>
          <a:xfrm>
            <a:off x="1828800" y="3073503"/>
            <a:ext cx="5486400" cy="36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2"/>
        </a:solidFill>
      </p:bgPr>
    </p:bg>
    <p:spTree>
      <p:nvGrpSpPr>
        <p:cNvPr id="724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 of contents">
  <p:cSld name="BLANK_1">
    <p:spTree>
      <p:nvGrpSpPr>
        <p:cNvPr id="725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6" name="Google Shape;726;p25"/>
          <p:cNvGrpSpPr/>
          <p:nvPr/>
        </p:nvGrpSpPr>
        <p:grpSpPr>
          <a:xfrm>
            <a:off x="91272" y="93661"/>
            <a:ext cx="8961456" cy="4956179"/>
            <a:chOff x="183000" y="183000"/>
            <a:chExt cx="8777996" cy="4777500"/>
          </a:xfrm>
        </p:grpSpPr>
        <p:sp>
          <p:nvSpPr>
            <p:cNvPr id="727" name="Google Shape;727;p25"/>
            <p:cNvSpPr/>
            <p:nvPr/>
          </p:nvSpPr>
          <p:spPr>
            <a:xfrm>
              <a:off x="365700" y="368100"/>
              <a:ext cx="8412600" cy="440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728" name="Google Shape;728;p25"/>
            <p:cNvGrpSpPr/>
            <p:nvPr/>
          </p:nvGrpSpPr>
          <p:grpSpPr>
            <a:xfrm>
              <a:off x="183000" y="183000"/>
              <a:ext cx="8777996" cy="4777500"/>
              <a:chOff x="183000" y="183000"/>
              <a:chExt cx="8777996" cy="4777500"/>
            </a:xfrm>
          </p:grpSpPr>
          <p:sp>
            <p:nvSpPr>
              <p:cNvPr id="729" name="Google Shape;729;p25"/>
              <p:cNvSpPr/>
              <p:nvPr/>
            </p:nvSpPr>
            <p:spPr>
              <a:xfrm>
                <a:off x="18300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0" name="Google Shape;730;p25"/>
              <p:cNvSpPr/>
              <p:nvPr/>
            </p:nvSpPr>
            <p:spPr>
              <a:xfrm>
                <a:off x="56454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1" name="Google Shape;731;p25"/>
              <p:cNvSpPr/>
              <p:nvPr/>
            </p:nvSpPr>
            <p:spPr>
              <a:xfrm>
                <a:off x="94609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2" name="Google Shape;732;p25"/>
              <p:cNvSpPr/>
              <p:nvPr/>
            </p:nvSpPr>
            <p:spPr>
              <a:xfrm>
                <a:off x="132763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3" name="Google Shape;733;p25"/>
              <p:cNvSpPr/>
              <p:nvPr/>
            </p:nvSpPr>
            <p:spPr>
              <a:xfrm>
                <a:off x="170918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4" name="Google Shape;734;p25"/>
              <p:cNvSpPr/>
              <p:nvPr/>
            </p:nvSpPr>
            <p:spPr>
              <a:xfrm>
                <a:off x="209072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5" name="Google Shape;735;p25"/>
              <p:cNvSpPr/>
              <p:nvPr/>
            </p:nvSpPr>
            <p:spPr>
              <a:xfrm>
                <a:off x="247227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6" name="Google Shape;736;p25"/>
              <p:cNvSpPr/>
              <p:nvPr/>
            </p:nvSpPr>
            <p:spPr>
              <a:xfrm>
                <a:off x="285381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7" name="Google Shape;737;p25"/>
              <p:cNvSpPr/>
              <p:nvPr/>
            </p:nvSpPr>
            <p:spPr>
              <a:xfrm>
                <a:off x="323536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8" name="Google Shape;738;p25"/>
              <p:cNvSpPr/>
              <p:nvPr/>
            </p:nvSpPr>
            <p:spPr>
              <a:xfrm>
                <a:off x="399845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9" name="Google Shape;739;p25"/>
              <p:cNvSpPr/>
              <p:nvPr/>
            </p:nvSpPr>
            <p:spPr>
              <a:xfrm>
                <a:off x="4379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0" name="Google Shape;740;p25"/>
              <p:cNvSpPr/>
              <p:nvPr/>
            </p:nvSpPr>
            <p:spPr>
              <a:xfrm>
                <a:off x="476154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1" name="Google Shape;741;p25"/>
              <p:cNvSpPr/>
              <p:nvPr/>
            </p:nvSpPr>
            <p:spPr>
              <a:xfrm>
                <a:off x="514308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2" name="Google Shape;742;p25"/>
              <p:cNvSpPr/>
              <p:nvPr/>
            </p:nvSpPr>
            <p:spPr>
              <a:xfrm>
                <a:off x="552463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3" name="Google Shape;743;p25"/>
              <p:cNvSpPr/>
              <p:nvPr/>
            </p:nvSpPr>
            <p:spPr>
              <a:xfrm>
                <a:off x="590617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4" name="Google Shape;744;p25"/>
              <p:cNvSpPr/>
              <p:nvPr/>
            </p:nvSpPr>
            <p:spPr>
              <a:xfrm>
                <a:off x="628772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5" name="Google Shape;745;p25"/>
              <p:cNvSpPr/>
              <p:nvPr/>
            </p:nvSpPr>
            <p:spPr>
              <a:xfrm>
                <a:off x="666926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6" name="Google Shape;746;p25"/>
              <p:cNvSpPr/>
              <p:nvPr/>
            </p:nvSpPr>
            <p:spPr>
              <a:xfrm>
                <a:off x="705081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7" name="Google Shape;747;p25"/>
              <p:cNvSpPr/>
              <p:nvPr/>
            </p:nvSpPr>
            <p:spPr>
              <a:xfrm>
                <a:off x="743235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8" name="Google Shape;748;p25"/>
              <p:cNvSpPr/>
              <p:nvPr/>
            </p:nvSpPr>
            <p:spPr>
              <a:xfrm>
                <a:off x="781390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9" name="Google Shape;749;p25"/>
              <p:cNvSpPr/>
              <p:nvPr/>
            </p:nvSpPr>
            <p:spPr>
              <a:xfrm>
                <a:off x="8576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0" name="Google Shape;750;p25"/>
              <p:cNvSpPr/>
              <p:nvPr/>
            </p:nvSpPr>
            <p:spPr>
              <a:xfrm>
                <a:off x="819544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1" name="Google Shape;751;p25"/>
              <p:cNvSpPr/>
              <p:nvPr/>
            </p:nvSpPr>
            <p:spPr>
              <a:xfrm>
                <a:off x="361690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2" name="Google Shape;752;p25"/>
              <p:cNvSpPr/>
              <p:nvPr/>
            </p:nvSpPr>
            <p:spPr>
              <a:xfrm>
                <a:off x="18300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3" name="Google Shape;753;p25"/>
              <p:cNvSpPr/>
              <p:nvPr/>
            </p:nvSpPr>
            <p:spPr>
              <a:xfrm>
                <a:off x="56454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4" name="Google Shape;754;p25"/>
              <p:cNvSpPr/>
              <p:nvPr/>
            </p:nvSpPr>
            <p:spPr>
              <a:xfrm>
                <a:off x="94609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5" name="Google Shape;755;p25"/>
              <p:cNvSpPr/>
              <p:nvPr/>
            </p:nvSpPr>
            <p:spPr>
              <a:xfrm>
                <a:off x="132763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6" name="Google Shape;756;p25"/>
              <p:cNvSpPr/>
              <p:nvPr/>
            </p:nvSpPr>
            <p:spPr>
              <a:xfrm>
                <a:off x="170918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7" name="Google Shape;757;p25"/>
              <p:cNvSpPr/>
              <p:nvPr/>
            </p:nvSpPr>
            <p:spPr>
              <a:xfrm>
                <a:off x="209072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8" name="Google Shape;758;p25"/>
              <p:cNvSpPr/>
              <p:nvPr/>
            </p:nvSpPr>
            <p:spPr>
              <a:xfrm>
                <a:off x="247227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9" name="Google Shape;759;p25"/>
              <p:cNvSpPr/>
              <p:nvPr/>
            </p:nvSpPr>
            <p:spPr>
              <a:xfrm>
                <a:off x="285381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60" name="Google Shape;760;p25"/>
              <p:cNvSpPr/>
              <p:nvPr/>
            </p:nvSpPr>
            <p:spPr>
              <a:xfrm>
                <a:off x="323536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61" name="Google Shape;761;p25"/>
              <p:cNvSpPr/>
              <p:nvPr/>
            </p:nvSpPr>
            <p:spPr>
              <a:xfrm>
                <a:off x="399845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62" name="Google Shape;762;p25"/>
              <p:cNvSpPr/>
              <p:nvPr/>
            </p:nvSpPr>
            <p:spPr>
              <a:xfrm>
                <a:off x="4379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63" name="Google Shape;763;p25"/>
              <p:cNvSpPr/>
              <p:nvPr/>
            </p:nvSpPr>
            <p:spPr>
              <a:xfrm>
                <a:off x="476154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64" name="Google Shape;764;p25"/>
              <p:cNvSpPr/>
              <p:nvPr/>
            </p:nvSpPr>
            <p:spPr>
              <a:xfrm>
                <a:off x="514308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65" name="Google Shape;765;p25"/>
              <p:cNvSpPr/>
              <p:nvPr/>
            </p:nvSpPr>
            <p:spPr>
              <a:xfrm>
                <a:off x="552463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66" name="Google Shape;766;p25"/>
              <p:cNvSpPr/>
              <p:nvPr/>
            </p:nvSpPr>
            <p:spPr>
              <a:xfrm>
                <a:off x="590617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67" name="Google Shape;767;p25"/>
              <p:cNvSpPr/>
              <p:nvPr/>
            </p:nvSpPr>
            <p:spPr>
              <a:xfrm>
                <a:off x="628772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68" name="Google Shape;768;p25"/>
              <p:cNvSpPr/>
              <p:nvPr/>
            </p:nvSpPr>
            <p:spPr>
              <a:xfrm>
                <a:off x="666926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69" name="Google Shape;769;p25"/>
              <p:cNvSpPr/>
              <p:nvPr/>
            </p:nvSpPr>
            <p:spPr>
              <a:xfrm>
                <a:off x="705081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0" name="Google Shape;770;p25"/>
              <p:cNvSpPr/>
              <p:nvPr/>
            </p:nvSpPr>
            <p:spPr>
              <a:xfrm>
                <a:off x="743235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1" name="Google Shape;771;p25"/>
              <p:cNvSpPr/>
              <p:nvPr/>
            </p:nvSpPr>
            <p:spPr>
              <a:xfrm>
                <a:off x="781390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2" name="Google Shape;772;p25"/>
              <p:cNvSpPr/>
              <p:nvPr/>
            </p:nvSpPr>
            <p:spPr>
              <a:xfrm>
                <a:off x="8576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3" name="Google Shape;773;p25"/>
              <p:cNvSpPr/>
              <p:nvPr/>
            </p:nvSpPr>
            <p:spPr>
              <a:xfrm>
                <a:off x="819544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4" name="Google Shape;774;p25"/>
              <p:cNvSpPr/>
              <p:nvPr/>
            </p:nvSpPr>
            <p:spPr>
              <a:xfrm>
                <a:off x="361690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5" name="Google Shape;775;p25"/>
              <p:cNvSpPr/>
              <p:nvPr/>
            </p:nvSpPr>
            <p:spPr>
              <a:xfrm rot="5400000">
                <a:off x="183000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6" name="Google Shape;776;p25"/>
              <p:cNvSpPr/>
              <p:nvPr/>
            </p:nvSpPr>
            <p:spPr>
              <a:xfrm rot="5400000">
                <a:off x="183000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7" name="Google Shape;777;p25"/>
              <p:cNvSpPr/>
              <p:nvPr/>
            </p:nvSpPr>
            <p:spPr>
              <a:xfrm rot="5400000">
                <a:off x="183000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8" name="Google Shape;778;p25"/>
              <p:cNvSpPr/>
              <p:nvPr/>
            </p:nvSpPr>
            <p:spPr>
              <a:xfrm rot="5400000">
                <a:off x="183000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9" name="Google Shape;779;p25"/>
              <p:cNvSpPr/>
              <p:nvPr/>
            </p:nvSpPr>
            <p:spPr>
              <a:xfrm rot="5400000">
                <a:off x="183000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0" name="Google Shape;780;p25"/>
              <p:cNvSpPr/>
              <p:nvPr/>
            </p:nvSpPr>
            <p:spPr>
              <a:xfrm rot="5400000">
                <a:off x="183000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1" name="Google Shape;781;p25"/>
              <p:cNvSpPr/>
              <p:nvPr/>
            </p:nvSpPr>
            <p:spPr>
              <a:xfrm rot="5400000">
                <a:off x="183000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2" name="Google Shape;782;p25"/>
              <p:cNvSpPr/>
              <p:nvPr/>
            </p:nvSpPr>
            <p:spPr>
              <a:xfrm rot="5400000">
                <a:off x="183000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3" name="Google Shape;783;p25"/>
              <p:cNvSpPr/>
              <p:nvPr/>
            </p:nvSpPr>
            <p:spPr>
              <a:xfrm rot="5400000">
                <a:off x="183000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4" name="Google Shape;784;p25"/>
              <p:cNvSpPr/>
              <p:nvPr/>
            </p:nvSpPr>
            <p:spPr>
              <a:xfrm rot="5400000">
                <a:off x="183000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5" name="Google Shape;785;p25"/>
              <p:cNvSpPr/>
              <p:nvPr/>
            </p:nvSpPr>
            <p:spPr>
              <a:xfrm rot="5400000">
                <a:off x="183000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6" name="Google Shape;786;p25"/>
              <p:cNvSpPr/>
              <p:nvPr/>
            </p:nvSpPr>
            <p:spPr>
              <a:xfrm rot="5400000">
                <a:off x="8576996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7" name="Google Shape;787;p25"/>
              <p:cNvSpPr/>
              <p:nvPr/>
            </p:nvSpPr>
            <p:spPr>
              <a:xfrm rot="5400000">
                <a:off x="8576996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8" name="Google Shape;788;p25"/>
              <p:cNvSpPr/>
              <p:nvPr/>
            </p:nvSpPr>
            <p:spPr>
              <a:xfrm rot="5400000">
                <a:off x="8576996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9" name="Google Shape;789;p25"/>
              <p:cNvSpPr/>
              <p:nvPr/>
            </p:nvSpPr>
            <p:spPr>
              <a:xfrm rot="5400000">
                <a:off x="8576996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0" name="Google Shape;790;p25"/>
              <p:cNvSpPr/>
              <p:nvPr/>
            </p:nvSpPr>
            <p:spPr>
              <a:xfrm rot="5400000">
                <a:off x="8576996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1" name="Google Shape;791;p25"/>
              <p:cNvSpPr/>
              <p:nvPr/>
            </p:nvSpPr>
            <p:spPr>
              <a:xfrm rot="5400000">
                <a:off x="8576996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2" name="Google Shape;792;p25"/>
              <p:cNvSpPr/>
              <p:nvPr/>
            </p:nvSpPr>
            <p:spPr>
              <a:xfrm rot="5400000">
                <a:off x="8576996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3" name="Google Shape;793;p25"/>
              <p:cNvSpPr/>
              <p:nvPr/>
            </p:nvSpPr>
            <p:spPr>
              <a:xfrm rot="5400000">
                <a:off x="8576996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4" name="Google Shape;794;p25"/>
              <p:cNvSpPr/>
              <p:nvPr/>
            </p:nvSpPr>
            <p:spPr>
              <a:xfrm rot="5400000">
                <a:off x="8576996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5" name="Google Shape;795;p25"/>
              <p:cNvSpPr/>
              <p:nvPr/>
            </p:nvSpPr>
            <p:spPr>
              <a:xfrm rot="5400000">
                <a:off x="8576996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6" name="Google Shape;796;p25"/>
              <p:cNvSpPr/>
              <p:nvPr/>
            </p:nvSpPr>
            <p:spPr>
              <a:xfrm rot="5400000">
                <a:off x="8576996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797" name="Google Shape;797;p25"/>
          <p:cNvSpPr txBox="1"/>
          <p:nvPr>
            <p:ph type="title"/>
          </p:nvPr>
        </p:nvSpPr>
        <p:spPr>
          <a:xfrm>
            <a:off x="720000" y="535000"/>
            <a:ext cx="7717500" cy="6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798" name="Google Shape;798;p25"/>
          <p:cNvSpPr txBox="1"/>
          <p:nvPr>
            <p:ph hasCustomPrompt="1" idx="2" type="title"/>
          </p:nvPr>
        </p:nvSpPr>
        <p:spPr>
          <a:xfrm>
            <a:off x="1284275" y="1728213"/>
            <a:ext cx="640200" cy="5028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2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799" name="Google Shape;799;p25"/>
          <p:cNvSpPr txBox="1"/>
          <p:nvPr>
            <p:ph hasCustomPrompt="1" idx="3" type="title"/>
          </p:nvPr>
        </p:nvSpPr>
        <p:spPr>
          <a:xfrm>
            <a:off x="4752500" y="1728216"/>
            <a:ext cx="640200" cy="5028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2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800" name="Google Shape;800;p25"/>
          <p:cNvSpPr txBox="1"/>
          <p:nvPr>
            <p:ph hasCustomPrompt="1" idx="4" type="title"/>
          </p:nvPr>
        </p:nvSpPr>
        <p:spPr>
          <a:xfrm>
            <a:off x="1284275" y="2734059"/>
            <a:ext cx="640200" cy="5028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2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801" name="Google Shape;801;p25"/>
          <p:cNvSpPr txBox="1"/>
          <p:nvPr>
            <p:ph hasCustomPrompt="1" idx="5" type="title"/>
          </p:nvPr>
        </p:nvSpPr>
        <p:spPr>
          <a:xfrm>
            <a:off x="4752500" y="2734059"/>
            <a:ext cx="640200" cy="5028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2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802" name="Google Shape;802;p25"/>
          <p:cNvSpPr txBox="1"/>
          <p:nvPr>
            <p:ph hasCustomPrompt="1" idx="6" type="title"/>
          </p:nvPr>
        </p:nvSpPr>
        <p:spPr>
          <a:xfrm>
            <a:off x="1284275" y="3739899"/>
            <a:ext cx="640200" cy="5028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2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803" name="Google Shape;803;p25"/>
          <p:cNvSpPr txBox="1"/>
          <p:nvPr>
            <p:ph hasCustomPrompt="1" idx="7" type="title"/>
          </p:nvPr>
        </p:nvSpPr>
        <p:spPr>
          <a:xfrm>
            <a:off x="4752500" y="3739899"/>
            <a:ext cx="640200" cy="5028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22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804" name="Google Shape;804;p25"/>
          <p:cNvSpPr txBox="1"/>
          <p:nvPr>
            <p:ph idx="1" type="subTitle"/>
          </p:nvPr>
        </p:nvSpPr>
        <p:spPr>
          <a:xfrm>
            <a:off x="2105500" y="1728213"/>
            <a:ext cx="2286000" cy="50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2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9pPr>
          </a:lstStyle>
          <a:p/>
        </p:txBody>
      </p:sp>
      <p:sp>
        <p:nvSpPr>
          <p:cNvPr id="805" name="Google Shape;805;p25"/>
          <p:cNvSpPr txBox="1"/>
          <p:nvPr>
            <p:ph idx="8" type="subTitle"/>
          </p:nvPr>
        </p:nvSpPr>
        <p:spPr>
          <a:xfrm>
            <a:off x="2105500" y="2734059"/>
            <a:ext cx="2286000" cy="50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2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9pPr>
          </a:lstStyle>
          <a:p/>
        </p:txBody>
      </p:sp>
      <p:sp>
        <p:nvSpPr>
          <p:cNvPr id="806" name="Google Shape;806;p25"/>
          <p:cNvSpPr txBox="1"/>
          <p:nvPr>
            <p:ph idx="9" type="subTitle"/>
          </p:nvPr>
        </p:nvSpPr>
        <p:spPr>
          <a:xfrm>
            <a:off x="2105500" y="3739899"/>
            <a:ext cx="2286000" cy="50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2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9pPr>
          </a:lstStyle>
          <a:p/>
        </p:txBody>
      </p:sp>
      <p:sp>
        <p:nvSpPr>
          <p:cNvPr id="807" name="Google Shape;807;p25"/>
          <p:cNvSpPr txBox="1"/>
          <p:nvPr>
            <p:ph idx="13" type="subTitle"/>
          </p:nvPr>
        </p:nvSpPr>
        <p:spPr>
          <a:xfrm>
            <a:off x="5577840" y="1728225"/>
            <a:ext cx="2286000" cy="50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2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9pPr>
          </a:lstStyle>
          <a:p/>
        </p:txBody>
      </p:sp>
      <p:sp>
        <p:nvSpPr>
          <p:cNvPr id="808" name="Google Shape;808;p25"/>
          <p:cNvSpPr txBox="1"/>
          <p:nvPr>
            <p:ph idx="14" type="subTitle"/>
          </p:nvPr>
        </p:nvSpPr>
        <p:spPr>
          <a:xfrm>
            <a:off x="5577840" y="2734059"/>
            <a:ext cx="2286000" cy="50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2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9pPr>
          </a:lstStyle>
          <a:p/>
        </p:txBody>
      </p:sp>
      <p:sp>
        <p:nvSpPr>
          <p:cNvPr id="809" name="Google Shape;809;p25"/>
          <p:cNvSpPr txBox="1"/>
          <p:nvPr>
            <p:ph idx="15" type="subTitle"/>
          </p:nvPr>
        </p:nvSpPr>
        <p:spPr>
          <a:xfrm>
            <a:off x="5577840" y="3739899"/>
            <a:ext cx="2286000" cy="502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sz="22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Font typeface="Spicy Rice"/>
              <a:buNone/>
              <a:defRPr b="1" sz="2000">
                <a:latin typeface="Spicy Rice"/>
                <a:ea typeface="Spicy Rice"/>
                <a:cs typeface="Spicy Rice"/>
                <a:sym typeface="Spicy Rice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>
  <p:cSld name="CUSTOM">
    <p:spTree>
      <p:nvGrpSpPr>
        <p:cNvPr id="810" name="Shape 8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1" name="Google Shape;811;p26"/>
          <p:cNvGrpSpPr/>
          <p:nvPr/>
        </p:nvGrpSpPr>
        <p:grpSpPr>
          <a:xfrm>
            <a:off x="91272" y="93661"/>
            <a:ext cx="8961456" cy="4956179"/>
            <a:chOff x="183000" y="183000"/>
            <a:chExt cx="8777996" cy="4777500"/>
          </a:xfrm>
        </p:grpSpPr>
        <p:sp>
          <p:nvSpPr>
            <p:cNvPr id="812" name="Google Shape;812;p26"/>
            <p:cNvSpPr/>
            <p:nvPr/>
          </p:nvSpPr>
          <p:spPr>
            <a:xfrm>
              <a:off x="365700" y="368100"/>
              <a:ext cx="8412600" cy="440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813" name="Google Shape;813;p26"/>
            <p:cNvGrpSpPr/>
            <p:nvPr/>
          </p:nvGrpSpPr>
          <p:grpSpPr>
            <a:xfrm>
              <a:off x="183000" y="183000"/>
              <a:ext cx="8777996" cy="4777500"/>
              <a:chOff x="183000" y="183000"/>
              <a:chExt cx="8777996" cy="4777500"/>
            </a:xfrm>
          </p:grpSpPr>
          <p:sp>
            <p:nvSpPr>
              <p:cNvPr id="814" name="Google Shape;814;p26"/>
              <p:cNvSpPr/>
              <p:nvPr/>
            </p:nvSpPr>
            <p:spPr>
              <a:xfrm>
                <a:off x="18300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5" name="Google Shape;815;p26"/>
              <p:cNvSpPr/>
              <p:nvPr/>
            </p:nvSpPr>
            <p:spPr>
              <a:xfrm>
                <a:off x="56454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6" name="Google Shape;816;p26"/>
              <p:cNvSpPr/>
              <p:nvPr/>
            </p:nvSpPr>
            <p:spPr>
              <a:xfrm>
                <a:off x="94609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7" name="Google Shape;817;p26"/>
              <p:cNvSpPr/>
              <p:nvPr/>
            </p:nvSpPr>
            <p:spPr>
              <a:xfrm>
                <a:off x="132763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8" name="Google Shape;818;p26"/>
              <p:cNvSpPr/>
              <p:nvPr/>
            </p:nvSpPr>
            <p:spPr>
              <a:xfrm>
                <a:off x="170918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9" name="Google Shape;819;p26"/>
              <p:cNvSpPr/>
              <p:nvPr/>
            </p:nvSpPr>
            <p:spPr>
              <a:xfrm>
                <a:off x="209072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0" name="Google Shape;820;p26"/>
              <p:cNvSpPr/>
              <p:nvPr/>
            </p:nvSpPr>
            <p:spPr>
              <a:xfrm>
                <a:off x="247227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1" name="Google Shape;821;p26"/>
              <p:cNvSpPr/>
              <p:nvPr/>
            </p:nvSpPr>
            <p:spPr>
              <a:xfrm>
                <a:off x="285381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2" name="Google Shape;822;p26"/>
              <p:cNvSpPr/>
              <p:nvPr/>
            </p:nvSpPr>
            <p:spPr>
              <a:xfrm>
                <a:off x="323536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3" name="Google Shape;823;p26"/>
              <p:cNvSpPr/>
              <p:nvPr/>
            </p:nvSpPr>
            <p:spPr>
              <a:xfrm>
                <a:off x="399845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4" name="Google Shape;824;p26"/>
              <p:cNvSpPr/>
              <p:nvPr/>
            </p:nvSpPr>
            <p:spPr>
              <a:xfrm>
                <a:off x="4379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5" name="Google Shape;825;p26"/>
              <p:cNvSpPr/>
              <p:nvPr/>
            </p:nvSpPr>
            <p:spPr>
              <a:xfrm>
                <a:off x="476154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6" name="Google Shape;826;p26"/>
              <p:cNvSpPr/>
              <p:nvPr/>
            </p:nvSpPr>
            <p:spPr>
              <a:xfrm>
                <a:off x="514308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7" name="Google Shape;827;p26"/>
              <p:cNvSpPr/>
              <p:nvPr/>
            </p:nvSpPr>
            <p:spPr>
              <a:xfrm>
                <a:off x="552463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8" name="Google Shape;828;p26"/>
              <p:cNvSpPr/>
              <p:nvPr/>
            </p:nvSpPr>
            <p:spPr>
              <a:xfrm>
                <a:off x="590617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9" name="Google Shape;829;p26"/>
              <p:cNvSpPr/>
              <p:nvPr/>
            </p:nvSpPr>
            <p:spPr>
              <a:xfrm>
                <a:off x="628772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0" name="Google Shape;830;p26"/>
              <p:cNvSpPr/>
              <p:nvPr/>
            </p:nvSpPr>
            <p:spPr>
              <a:xfrm>
                <a:off x="666926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1" name="Google Shape;831;p26"/>
              <p:cNvSpPr/>
              <p:nvPr/>
            </p:nvSpPr>
            <p:spPr>
              <a:xfrm>
                <a:off x="705081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2" name="Google Shape;832;p26"/>
              <p:cNvSpPr/>
              <p:nvPr/>
            </p:nvSpPr>
            <p:spPr>
              <a:xfrm>
                <a:off x="743235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3" name="Google Shape;833;p26"/>
              <p:cNvSpPr/>
              <p:nvPr/>
            </p:nvSpPr>
            <p:spPr>
              <a:xfrm>
                <a:off x="781390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4" name="Google Shape;834;p26"/>
              <p:cNvSpPr/>
              <p:nvPr/>
            </p:nvSpPr>
            <p:spPr>
              <a:xfrm>
                <a:off x="8576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5" name="Google Shape;835;p26"/>
              <p:cNvSpPr/>
              <p:nvPr/>
            </p:nvSpPr>
            <p:spPr>
              <a:xfrm>
                <a:off x="819544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6" name="Google Shape;836;p26"/>
              <p:cNvSpPr/>
              <p:nvPr/>
            </p:nvSpPr>
            <p:spPr>
              <a:xfrm>
                <a:off x="361690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7" name="Google Shape;837;p26"/>
              <p:cNvSpPr/>
              <p:nvPr/>
            </p:nvSpPr>
            <p:spPr>
              <a:xfrm>
                <a:off x="18300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8" name="Google Shape;838;p26"/>
              <p:cNvSpPr/>
              <p:nvPr/>
            </p:nvSpPr>
            <p:spPr>
              <a:xfrm>
                <a:off x="56454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9" name="Google Shape;839;p26"/>
              <p:cNvSpPr/>
              <p:nvPr/>
            </p:nvSpPr>
            <p:spPr>
              <a:xfrm>
                <a:off x="94609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0" name="Google Shape;840;p26"/>
              <p:cNvSpPr/>
              <p:nvPr/>
            </p:nvSpPr>
            <p:spPr>
              <a:xfrm>
                <a:off x="132763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1" name="Google Shape;841;p26"/>
              <p:cNvSpPr/>
              <p:nvPr/>
            </p:nvSpPr>
            <p:spPr>
              <a:xfrm>
                <a:off x="170918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2" name="Google Shape;842;p26"/>
              <p:cNvSpPr/>
              <p:nvPr/>
            </p:nvSpPr>
            <p:spPr>
              <a:xfrm>
                <a:off x="209072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3" name="Google Shape;843;p26"/>
              <p:cNvSpPr/>
              <p:nvPr/>
            </p:nvSpPr>
            <p:spPr>
              <a:xfrm>
                <a:off x="247227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4" name="Google Shape;844;p26"/>
              <p:cNvSpPr/>
              <p:nvPr/>
            </p:nvSpPr>
            <p:spPr>
              <a:xfrm>
                <a:off x="285381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5" name="Google Shape;845;p26"/>
              <p:cNvSpPr/>
              <p:nvPr/>
            </p:nvSpPr>
            <p:spPr>
              <a:xfrm>
                <a:off x="323536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6" name="Google Shape;846;p26"/>
              <p:cNvSpPr/>
              <p:nvPr/>
            </p:nvSpPr>
            <p:spPr>
              <a:xfrm>
                <a:off x="399845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7" name="Google Shape;847;p26"/>
              <p:cNvSpPr/>
              <p:nvPr/>
            </p:nvSpPr>
            <p:spPr>
              <a:xfrm>
                <a:off x="4379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8" name="Google Shape;848;p26"/>
              <p:cNvSpPr/>
              <p:nvPr/>
            </p:nvSpPr>
            <p:spPr>
              <a:xfrm>
                <a:off x="476154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9" name="Google Shape;849;p26"/>
              <p:cNvSpPr/>
              <p:nvPr/>
            </p:nvSpPr>
            <p:spPr>
              <a:xfrm>
                <a:off x="514308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50" name="Google Shape;850;p26"/>
              <p:cNvSpPr/>
              <p:nvPr/>
            </p:nvSpPr>
            <p:spPr>
              <a:xfrm>
                <a:off x="552463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51" name="Google Shape;851;p26"/>
              <p:cNvSpPr/>
              <p:nvPr/>
            </p:nvSpPr>
            <p:spPr>
              <a:xfrm>
                <a:off x="590617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52" name="Google Shape;852;p26"/>
              <p:cNvSpPr/>
              <p:nvPr/>
            </p:nvSpPr>
            <p:spPr>
              <a:xfrm>
                <a:off x="628772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53" name="Google Shape;853;p26"/>
              <p:cNvSpPr/>
              <p:nvPr/>
            </p:nvSpPr>
            <p:spPr>
              <a:xfrm>
                <a:off x="666926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54" name="Google Shape;854;p26"/>
              <p:cNvSpPr/>
              <p:nvPr/>
            </p:nvSpPr>
            <p:spPr>
              <a:xfrm>
                <a:off x="705081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55" name="Google Shape;855;p26"/>
              <p:cNvSpPr/>
              <p:nvPr/>
            </p:nvSpPr>
            <p:spPr>
              <a:xfrm>
                <a:off x="743235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56" name="Google Shape;856;p26"/>
              <p:cNvSpPr/>
              <p:nvPr/>
            </p:nvSpPr>
            <p:spPr>
              <a:xfrm>
                <a:off x="781390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57" name="Google Shape;857;p26"/>
              <p:cNvSpPr/>
              <p:nvPr/>
            </p:nvSpPr>
            <p:spPr>
              <a:xfrm>
                <a:off x="8576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58" name="Google Shape;858;p26"/>
              <p:cNvSpPr/>
              <p:nvPr/>
            </p:nvSpPr>
            <p:spPr>
              <a:xfrm>
                <a:off x="819544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59" name="Google Shape;859;p26"/>
              <p:cNvSpPr/>
              <p:nvPr/>
            </p:nvSpPr>
            <p:spPr>
              <a:xfrm>
                <a:off x="361690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60" name="Google Shape;860;p26"/>
              <p:cNvSpPr/>
              <p:nvPr/>
            </p:nvSpPr>
            <p:spPr>
              <a:xfrm rot="5400000">
                <a:off x="183000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61" name="Google Shape;861;p26"/>
              <p:cNvSpPr/>
              <p:nvPr/>
            </p:nvSpPr>
            <p:spPr>
              <a:xfrm rot="5400000">
                <a:off x="183000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62" name="Google Shape;862;p26"/>
              <p:cNvSpPr/>
              <p:nvPr/>
            </p:nvSpPr>
            <p:spPr>
              <a:xfrm rot="5400000">
                <a:off x="183000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63" name="Google Shape;863;p26"/>
              <p:cNvSpPr/>
              <p:nvPr/>
            </p:nvSpPr>
            <p:spPr>
              <a:xfrm rot="5400000">
                <a:off x="183000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64" name="Google Shape;864;p26"/>
              <p:cNvSpPr/>
              <p:nvPr/>
            </p:nvSpPr>
            <p:spPr>
              <a:xfrm rot="5400000">
                <a:off x="183000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65" name="Google Shape;865;p26"/>
              <p:cNvSpPr/>
              <p:nvPr/>
            </p:nvSpPr>
            <p:spPr>
              <a:xfrm rot="5400000">
                <a:off x="183000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66" name="Google Shape;866;p26"/>
              <p:cNvSpPr/>
              <p:nvPr/>
            </p:nvSpPr>
            <p:spPr>
              <a:xfrm rot="5400000">
                <a:off x="183000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67" name="Google Shape;867;p26"/>
              <p:cNvSpPr/>
              <p:nvPr/>
            </p:nvSpPr>
            <p:spPr>
              <a:xfrm rot="5400000">
                <a:off x="183000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68" name="Google Shape;868;p26"/>
              <p:cNvSpPr/>
              <p:nvPr/>
            </p:nvSpPr>
            <p:spPr>
              <a:xfrm rot="5400000">
                <a:off x="183000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69" name="Google Shape;869;p26"/>
              <p:cNvSpPr/>
              <p:nvPr/>
            </p:nvSpPr>
            <p:spPr>
              <a:xfrm rot="5400000">
                <a:off x="183000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0" name="Google Shape;870;p26"/>
              <p:cNvSpPr/>
              <p:nvPr/>
            </p:nvSpPr>
            <p:spPr>
              <a:xfrm rot="5400000">
                <a:off x="183000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1" name="Google Shape;871;p26"/>
              <p:cNvSpPr/>
              <p:nvPr/>
            </p:nvSpPr>
            <p:spPr>
              <a:xfrm rot="5400000">
                <a:off x="8576996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2" name="Google Shape;872;p26"/>
              <p:cNvSpPr/>
              <p:nvPr/>
            </p:nvSpPr>
            <p:spPr>
              <a:xfrm rot="5400000">
                <a:off x="8576996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3" name="Google Shape;873;p26"/>
              <p:cNvSpPr/>
              <p:nvPr/>
            </p:nvSpPr>
            <p:spPr>
              <a:xfrm rot="5400000">
                <a:off x="8576996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4" name="Google Shape;874;p26"/>
              <p:cNvSpPr/>
              <p:nvPr/>
            </p:nvSpPr>
            <p:spPr>
              <a:xfrm rot="5400000">
                <a:off x="8576996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5" name="Google Shape;875;p26"/>
              <p:cNvSpPr/>
              <p:nvPr/>
            </p:nvSpPr>
            <p:spPr>
              <a:xfrm rot="5400000">
                <a:off x="8576996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6" name="Google Shape;876;p26"/>
              <p:cNvSpPr/>
              <p:nvPr/>
            </p:nvSpPr>
            <p:spPr>
              <a:xfrm rot="5400000">
                <a:off x="8576996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7" name="Google Shape;877;p26"/>
              <p:cNvSpPr/>
              <p:nvPr/>
            </p:nvSpPr>
            <p:spPr>
              <a:xfrm rot="5400000">
                <a:off x="8576996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8" name="Google Shape;878;p26"/>
              <p:cNvSpPr/>
              <p:nvPr/>
            </p:nvSpPr>
            <p:spPr>
              <a:xfrm rot="5400000">
                <a:off x="8576996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79" name="Google Shape;879;p26"/>
              <p:cNvSpPr/>
              <p:nvPr/>
            </p:nvSpPr>
            <p:spPr>
              <a:xfrm rot="5400000">
                <a:off x="8576996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80" name="Google Shape;880;p26"/>
              <p:cNvSpPr/>
              <p:nvPr/>
            </p:nvSpPr>
            <p:spPr>
              <a:xfrm rot="5400000">
                <a:off x="8576996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81" name="Google Shape;881;p26"/>
              <p:cNvSpPr/>
              <p:nvPr/>
            </p:nvSpPr>
            <p:spPr>
              <a:xfrm rot="5400000">
                <a:off x="8576996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882" name="Google Shape;882;p26"/>
          <p:cNvSpPr txBox="1"/>
          <p:nvPr>
            <p:ph idx="1" type="subTitle"/>
          </p:nvPr>
        </p:nvSpPr>
        <p:spPr>
          <a:xfrm>
            <a:off x="4752500" y="1901900"/>
            <a:ext cx="3676500" cy="270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1pPr>
            <a:lvl2pPr lvl="1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AutoNum type="alphaLcPeriod"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AutoNum type="romanLcPeriod"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AutoNum type="arabicPeriod"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AutoNum type="alphaLcPeriod"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AutoNum type="romanLcPeriod"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AutoNum type="arabicPeriod"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AutoNum type="alphaLcPeriod"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AutoNum type="romanLcPeriod"/>
              <a:defRPr sz="1600"/>
            </a:lvl9pPr>
          </a:lstStyle>
          <a:p/>
        </p:txBody>
      </p:sp>
      <p:sp>
        <p:nvSpPr>
          <p:cNvPr id="883" name="Google Shape;883;p26"/>
          <p:cNvSpPr txBox="1"/>
          <p:nvPr>
            <p:ph type="title"/>
          </p:nvPr>
        </p:nvSpPr>
        <p:spPr>
          <a:xfrm>
            <a:off x="4752500" y="535000"/>
            <a:ext cx="3676500" cy="118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1">
  <p:cSld name="CUSTOM_1">
    <p:spTree>
      <p:nvGrpSpPr>
        <p:cNvPr id="884" name="Shape 8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5" name="Google Shape;885;p27"/>
          <p:cNvGrpSpPr/>
          <p:nvPr/>
        </p:nvGrpSpPr>
        <p:grpSpPr>
          <a:xfrm>
            <a:off x="91272" y="93661"/>
            <a:ext cx="8961456" cy="4956179"/>
            <a:chOff x="183000" y="183000"/>
            <a:chExt cx="8777996" cy="4777500"/>
          </a:xfrm>
        </p:grpSpPr>
        <p:sp>
          <p:nvSpPr>
            <p:cNvPr id="886" name="Google Shape;886;p27"/>
            <p:cNvSpPr/>
            <p:nvPr/>
          </p:nvSpPr>
          <p:spPr>
            <a:xfrm>
              <a:off x="365700" y="368100"/>
              <a:ext cx="8412600" cy="440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887" name="Google Shape;887;p27"/>
            <p:cNvGrpSpPr/>
            <p:nvPr/>
          </p:nvGrpSpPr>
          <p:grpSpPr>
            <a:xfrm>
              <a:off x="183000" y="183000"/>
              <a:ext cx="8777996" cy="4777500"/>
              <a:chOff x="183000" y="183000"/>
              <a:chExt cx="8777996" cy="4777500"/>
            </a:xfrm>
          </p:grpSpPr>
          <p:sp>
            <p:nvSpPr>
              <p:cNvPr id="888" name="Google Shape;888;p27"/>
              <p:cNvSpPr/>
              <p:nvPr/>
            </p:nvSpPr>
            <p:spPr>
              <a:xfrm>
                <a:off x="18300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89" name="Google Shape;889;p27"/>
              <p:cNvSpPr/>
              <p:nvPr/>
            </p:nvSpPr>
            <p:spPr>
              <a:xfrm>
                <a:off x="56454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0" name="Google Shape;890;p27"/>
              <p:cNvSpPr/>
              <p:nvPr/>
            </p:nvSpPr>
            <p:spPr>
              <a:xfrm>
                <a:off x="94609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1" name="Google Shape;891;p27"/>
              <p:cNvSpPr/>
              <p:nvPr/>
            </p:nvSpPr>
            <p:spPr>
              <a:xfrm>
                <a:off x="132763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2" name="Google Shape;892;p27"/>
              <p:cNvSpPr/>
              <p:nvPr/>
            </p:nvSpPr>
            <p:spPr>
              <a:xfrm>
                <a:off x="170918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3" name="Google Shape;893;p27"/>
              <p:cNvSpPr/>
              <p:nvPr/>
            </p:nvSpPr>
            <p:spPr>
              <a:xfrm>
                <a:off x="209072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4" name="Google Shape;894;p27"/>
              <p:cNvSpPr/>
              <p:nvPr/>
            </p:nvSpPr>
            <p:spPr>
              <a:xfrm>
                <a:off x="247227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5" name="Google Shape;895;p27"/>
              <p:cNvSpPr/>
              <p:nvPr/>
            </p:nvSpPr>
            <p:spPr>
              <a:xfrm>
                <a:off x="285381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6" name="Google Shape;896;p27"/>
              <p:cNvSpPr/>
              <p:nvPr/>
            </p:nvSpPr>
            <p:spPr>
              <a:xfrm>
                <a:off x="323536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7" name="Google Shape;897;p27"/>
              <p:cNvSpPr/>
              <p:nvPr/>
            </p:nvSpPr>
            <p:spPr>
              <a:xfrm>
                <a:off x="399845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8" name="Google Shape;898;p27"/>
              <p:cNvSpPr/>
              <p:nvPr/>
            </p:nvSpPr>
            <p:spPr>
              <a:xfrm>
                <a:off x="4379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9" name="Google Shape;899;p27"/>
              <p:cNvSpPr/>
              <p:nvPr/>
            </p:nvSpPr>
            <p:spPr>
              <a:xfrm>
                <a:off x="476154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00" name="Google Shape;900;p27"/>
              <p:cNvSpPr/>
              <p:nvPr/>
            </p:nvSpPr>
            <p:spPr>
              <a:xfrm>
                <a:off x="514308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01" name="Google Shape;901;p27"/>
              <p:cNvSpPr/>
              <p:nvPr/>
            </p:nvSpPr>
            <p:spPr>
              <a:xfrm>
                <a:off x="552463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02" name="Google Shape;902;p27"/>
              <p:cNvSpPr/>
              <p:nvPr/>
            </p:nvSpPr>
            <p:spPr>
              <a:xfrm>
                <a:off x="590617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03" name="Google Shape;903;p27"/>
              <p:cNvSpPr/>
              <p:nvPr/>
            </p:nvSpPr>
            <p:spPr>
              <a:xfrm>
                <a:off x="628772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04" name="Google Shape;904;p27"/>
              <p:cNvSpPr/>
              <p:nvPr/>
            </p:nvSpPr>
            <p:spPr>
              <a:xfrm>
                <a:off x="666926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05" name="Google Shape;905;p27"/>
              <p:cNvSpPr/>
              <p:nvPr/>
            </p:nvSpPr>
            <p:spPr>
              <a:xfrm>
                <a:off x="705081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06" name="Google Shape;906;p27"/>
              <p:cNvSpPr/>
              <p:nvPr/>
            </p:nvSpPr>
            <p:spPr>
              <a:xfrm>
                <a:off x="743235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07" name="Google Shape;907;p27"/>
              <p:cNvSpPr/>
              <p:nvPr/>
            </p:nvSpPr>
            <p:spPr>
              <a:xfrm>
                <a:off x="781390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08" name="Google Shape;908;p27"/>
              <p:cNvSpPr/>
              <p:nvPr/>
            </p:nvSpPr>
            <p:spPr>
              <a:xfrm>
                <a:off x="8576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09" name="Google Shape;909;p27"/>
              <p:cNvSpPr/>
              <p:nvPr/>
            </p:nvSpPr>
            <p:spPr>
              <a:xfrm>
                <a:off x="819544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10" name="Google Shape;910;p27"/>
              <p:cNvSpPr/>
              <p:nvPr/>
            </p:nvSpPr>
            <p:spPr>
              <a:xfrm>
                <a:off x="361690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11" name="Google Shape;911;p27"/>
              <p:cNvSpPr/>
              <p:nvPr/>
            </p:nvSpPr>
            <p:spPr>
              <a:xfrm>
                <a:off x="18300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12" name="Google Shape;912;p27"/>
              <p:cNvSpPr/>
              <p:nvPr/>
            </p:nvSpPr>
            <p:spPr>
              <a:xfrm>
                <a:off x="56454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13" name="Google Shape;913;p27"/>
              <p:cNvSpPr/>
              <p:nvPr/>
            </p:nvSpPr>
            <p:spPr>
              <a:xfrm>
                <a:off x="94609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14" name="Google Shape;914;p27"/>
              <p:cNvSpPr/>
              <p:nvPr/>
            </p:nvSpPr>
            <p:spPr>
              <a:xfrm>
                <a:off x="132763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15" name="Google Shape;915;p27"/>
              <p:cNvSpPr/>
              <p:nvPr/>
            </p:nvSpPr>
            <p:spPr>
              <a:xfrm>
                <a:off x="170918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16" name="Google Shape;916;p27"/>
              <p:cNvSpPr/>
              <p:nvPr/>
            </p:nvSpPr>
            <p:spPr>
              <a:xfrm>
                <a:off x="209072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17" name="Google Shape;917;p27"/>
              <p:cNvSpPr/>
              <p:nvPr/>
            </p:nvSpPr>
            <p:spPr>
              <a:xfrm>
                <a:off x="247227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18" name="Google Shape;918;p27"/>
              <p:cNvSpPr/>
              <p:nvPr/>
            </p:nvSpPr>
            <p:spPr>
              <a:xfrm>
                <a:off x="285381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19" name="Google Shape;919;p27"/>
              <p:cNvSpPr/>
              <p:nvPr/>
            </p:nvSpPr>
            <p:spPr>
              <a:xfrm>
                <a:off x="323536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20" name="Google Shape;920;p27"/>
              <p:cNvSpPr/>
              <p:nvPr/>
            </p:nvSpPr>
            <p:spPr>
              <a:xfrm>
                <a:off x="399845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21" name="Google Shape;921;p27"/>
              <p:cNvSpPr/>
              <p:nvPr/>
            </p:nvSpPr>
            <p:spPr>
              <a:xfrm>
                <a:off x="4379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22" name="Google Shape;922;p27"/>
              <p:cNvSpPr/>
              <p:nvPr/>
            </p:nvSpPr>
            <p:spPr>
              <a:xfrm>
                <a:off x="476154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23" name="Google Shape;923;p27"/>
              <p:cNvSpPr/>
              <p:nvPr/>
            </p:nvSpPr>
            <p:spPr>
              <a:xfrm>
                <a:off x="514308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24" name="Google Shape;924;p27"/>
              <p:cNvSpPr/>
              <p:nvPr/>
            </p:nvSpPr>
            <p:spPr>
              <a:xfrm>
                <a:off x="552463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25" name="Google Shape;925;p27"/>
              <p:cNvSpPr/>
              <p:nvPr/>
            </p:nvSpPr>
            <p:spPr>
              <a:xfrm>
                <a:off x="590617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26" name="Google Shape;926;p27"/>
              <p:cNvSpPr/>
              <p:nvPr/>
            </p:nvSpPr>
            <p:spPr>
              <a:xfrm>
                <a:off x="628772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27" name="Google Shape;927;p27"/>
              <p:cNvSpPr/>
              <p:nvPr/>
            </p:nvSpPr>
            <p:spPr>
              <a:xfrm>
                <a:off x="666926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28" name="Google Shape;928;p27"/>
              <p:cNvSpPr/>
              <p:nvPr/>
            </p:nvSpPr>
            <p:spPr>
              <a:xfrm>
                <a:off x="705081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29" name="Google Shape;929;p27"/>
              <p:cNvSpPr/>
              <p:nvPr/>
            </p:nvSpPr>
            <p:spPr>
              <a:xfrm>
                <a:off x="743235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30" name="Google Shape;930;p27"/>
              <p:cNvSpPr/>
              <p:nvPr/>
            </p:nvSpPr>
            <p:spPr>
              <a:xfrm>
                <a:off x="781390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31" name="Google Shape;931;p27"/>
              <p:cNvSpPr/>
              <p:nvPr/>
            </p:nvSpPr>
            <p:spPr>
              <a:xfrm>
                <a:off x="8576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32" name="Google Shape;932;p27"/>
              <p:cNvSpPr/>
              <p:nvPr/>
            </p:nvSpPr>
            <p:spPr>
              <a:xfrm>
                <a:off x="819544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33" name="Google Shape;933;p27"/>
              <p:cNvSpPr/>
              <p:nvPr/>
            </p:nvSpPr>
            <p:spPr>
              <a:xfrm>
                <a:off x="361690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34" name="Google Shape;934;p27"/>
              <p:cNvSpPr/>
              <p:nvPr/>
            </p:nvSpPr>
            <p:spPr>
              <a:xfrm rot="5400000">
                <a:off x="183000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35" name="Google Shape;935;p27"/>
              <p:cNvSpPr/>
              <p:nvPr/>
            </p:nvSpPr>
            <p:spPr>
              <a:xfrm rot="5400000">
                <a:off x="183000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36" name="Google Shape;936;p27"/>
              <p:cNvSpPr/>
              <p:nvPr/>
            </p:nvSpPr>
            <p:spPr>
              <a:xfrm rot="5400000">
                <a:off x="183000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37" name="Google Shape;937;p27"/>
              <p:cNvSpPr/>
              <p:nvPr/>
            </p:nvSpPr>
            <p:spPr>
              <a:xfrm rot="5400000">
                <a:off x="183000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38" name="Google Shape;938;p27"/>
              <p:cNvSpPr/>
              <p:nvPr/>
            </p:nvSpPr>
            <p:spPr>
              <a:xfrm rot="5400000">
                <a:off x="183000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39" name="Google Shape;939;p27"/>
              <p:cNvSpPr/>
              <p:nvPr/>
            </p:nvSpPr>
            <p:spPr>
              <a:xfrm rot="5400000">
                <a:off x="183000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40" name="Google Shape;940;p27"/>
              <p:cNvSpPr/>
              <p:nvPr/>
            </p:nvSpPr>
            <p:spPr>
              <a:xfrm rot="5400000">
                <a:off x="183000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41" name="Google Shape;941;p27"/>
              <p:cNvSpPr/>
              <p:nvPr/>
            </p:nvSpPr>
            <p:spPr>
              <a:xfrm rot="5400000">
                <a:off x="183000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42" name="Google Shape;942;p27"/>
              <p:cNvSpPr/>
              <p:nvPr/>
            </p:nvSpPr>
            <p:spPr>
              <a:xfrm rot="5400000">
                <a:off x="183000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43" name="Google Shape;943;p27"/>
              <p:cNvSpPr/>
              <p:nvPr/>
            </p:nvSpPr>
            <p:spPr>
              <a:xfrm rot="5400000">
                <a:off x="183000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44" name="Google Shape;944;p27"/>
              <p:cNvSpPr/>
              <p:nvPr/>
            </p:nvSpPr>
            <p:spPr>
              <a:xfrm rot="5400000">
                <a:off x="183000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45" name="Google Shape;945;p27"/>
              <p:cNvSpPr/>
              <p:nvPr/>
            </p:nvSpPr>
            <p:spPr>
              <a:xfrm rot="5400000">
                <a:off x="8576996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46" name="Google Shape;946;p27"/>
              <p:cNvSpPr/>
              <p:nvPr/>
            </p:nvSpPr>
            <p:spPr>
              <a:xfrm rot="5400000">
                <a:off x="8576996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47" name="Google Shape;947;p27"/>
              <p:cNvSpPr/>
              <p:nvPr/>
            </p:nvSpPr>
            <p:spPr>
              <a:xfrm rot="5400000">
                <a:off x="8576996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48" name="Google Shape;948;p27"/>
              <p:cNvSpPr/>
              <p:nvPr/>
            </p:nvSpPr>
            <p:spPr>
              <a:xfrm rot="5400000">
                <a:off x="8576996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49" name="Google Shape;949;p27"/>
              <p:cNvSpPr/>
              <p:nvPr/>
            </p:nvSpPr>
            <p:spPr>
              <a:xfrm rot="5400000">
                <a:off x="8576996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50" name="Google Shape;950;p27"/>
              <p:cNvSpPr/>
              <p:nvPr/>
            </p:nvSpPr>
            <p:spPr>
              <a:xfrm rot="5400000">
                <a:off x="8576996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51" name="Google Shape;951;p27"/>
              <p:cNvSpPr/>
              <p:nvPr/>
            </p:nvSpPr>
            <p:spPr>
              <a:xfrm rot="5400000">
                <a:off x="8576996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52" name="Google Shape;952;p27"/>
              <p:cNvSpPr/>
              <p:nvPr/>
            </p:nvSpPr>
            <p:spPr>
              <a:xfrm rot="5400000">
                <a:off x="8576996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53" name="Google Shape;953;p27"/>
              <p:cNvSpPr/>
              <p:nvPr/>
            </p:nvSpPr>
            <p:spPr>
              <a:xfrm rot="5400000">
                <a:off x="8576996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54" name="Google Shape;954;p27"/>
              <p:cNvSpPr/>
              <p:nvPr/>
            </p:nvSpPr>
            <p:spPr>
              <a:xfrm rot="5400000">
                <a:off x="8576996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55" name="Google Shape;955;p27"/>
              <p:cNvSpPr/>
              <p:nvPr/>
            </p:nvSpPr>
            <p:spPr>
              <a:xfrm rot="5400000">
                <a:off x="8576996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956" name="Google Shape;956;p27"/>
          <p:cNvSpPr txBox="1"/>
          <p:nvPr>
            <p:ph idx="1" type="subTitle"/>
          </p:nvPr>
        </p:nvSpPr>
        <p:spPr>
          <a:xfrm>
            <a:off x="715100" y="1362450"/>
            <a:ext cx="3676500" cy="324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○"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957" name="Google Shape;957;p27"/>
          <p:cNvSpPr txBox="1"/>
          <p:nvPr>
            <p:ph type="title"/>
          </p:nvPr>
        </p:nvSpPr>
        <p:spPr>
          <a:xfrm>
            <a:off x="715100" y="535000"/>
            <a:ext cx="7713900" cy="6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 1">
  <p:cSld name="TITLE_AND_TWO_COLUMNS_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9" name="Google Shape;959;p28"/>
          <p:cNvGrpSpPr/>
          <p:nvPr/>
        </p:nvGrpSpPr>
        <p:grpSpPr>
          <a:xfrm>
            <a:off x="91272" y="93661"/>
            <a:ext cx="8961456" cy="4956179"/>
            <a:chOff x="183000" y="183000"/>
            <a:chExt cx="8777996" cy="4777500"/>
          </a:xfrm>
        </p:grpSpPr>
        <p:sp>
          <p:nvSpPr>
            <p:cNvPr id="960" name="Google Shape;960;p28"/>
            <p:cNvSpPr/>
            <p:nvPr/>
          </p:nvSpPr>
          <p:spPr>
            <a:xfrm>
              <a:off x="365700" y="368100"/>
              <a:ext cx="8412600" cy="440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961" name="Google Shape;961;p28"/>
            <p:cNvGrpSpPr/>
            <p:nvPr/>
          </p:nvGrpSpPr>
          <p:grpSpPr>
            <a:xfrm>
              <a:off x="183000" y="183000"/>
              <a:ext cx="8777996" cy="4777500"/>
              <a:chOff x="183000" y="183000"/>
              <a:chExt cx="8777996" cy="4777500"/>
            </a:xfrm>
          </p:grpSpPr>
          <p:sp>
            <p:nvSpPr>
              <p:cNvPr id="962" name="Google Shape;962;p28"/>
              <p:cNvSpPr/>
              <p:nvPr/>
            </p:nvSpPr>
            <p:spPr>
              <a:xfrm>
                <a:off x="18300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63" name="Google Shape;963;p28"/>
              <p:cNvSpPr/>
              <p:nvPr/>
            </p:nvSpPr>
            <p:spPr>
              <a:xfrm>
                <a:off x="56454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64" name="Google Shape;964;p28"/>
              <p:cNvSpPr/>
              <p:nvPr/>
            </p:nvSpPr>
            <p:spPr>
              <a:xfrm>
                <a:off x="94609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65" name="Google Shape;965;p28"/>
              <p:cNvSpPr/>
              <p:nvPr/>
            </p:nvSpPr>
            <p:spPr>
              <a:xfrm>
                <a:off x="132763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66" name="Google Shape;966;p28"/>
              <p:cNvSpPr/>
              <p:nvPr/>
            </p:nvSpPr>
            <p:spPr>
              <a:xfrm>
                <a:off x="170918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67" name="Google Shape;967;p28"/>
              <p:cNvSpPr/>
              <p:nvPr/>
            </p:nvSpPr>
            <p:spPr>
              <a:xfrm>
                <a:off x="209072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68" name="Google Shape;968;p28"/>
              <p:cNvSpPr/>
              <p:nvPr/>
            </p:nvSpPr>
            <p:spPr>
              <a:xfrm>
                <a:off x="247227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69" name="Google Shape;969;p28"/>
              <p:cNvSpPr/>
              <p:nvPr/>
            </p:nvSpPr>
            <p:spPr>
              <a:xfrm>
                <a:off x="285381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70" name="Google Shape;970;p28"/>
              <p:cNvSpPr/>
              <p:nvPr/>
            </p:nvSpPr>
            <p:spPr>
              <a:xfrm>
                <a:off x="323536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71" name="Google Shape;971;p28"/>
              <p:cNvSpPr/>
              <p:nvPr/>
            </p:nvSpPr>
            <p:spPr>
              <a:xfrm>
                <a:off x="399845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72" name="Google Shape;972;p28"/>
              <p:cNvSpPr/>
              <p:nvPr/>
            </p:nvSpPr>
            <p:spPr>
              <a:xfrm>
                <a:off x="4379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73" name="Google Shape;973;p28"/>
              <p:cNvSpPr/>
              <p:nvPr/>
            </p:nvSpPr>
            <p:spPr>
              <a:xfrm>
                <a:off x="476154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74" name="Google Shape;974;p28"/>
              <p:cNvSpPr/>
              <p:nvPr/>
            </p:nvSpPr>
            <p:spPr>
              <a:xfrm>
                <a:off x="514308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75" name="Google Shape;975;p28"/>
              <p:cNvSpPr/>
              <p:nvPr/>
            </p:nvSpPr>
            <p:spPr>
              <a:xfrm>
                <a:off x="552463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76" name="Google Shape;976;p28"/>
              <p:cNvSpPr/>
              <p:nvPr/>
            </p:nvSpPr>
            <p:spPr>
              <a:xfrm>
                <a:off x="590617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77" name="Google Shape;977;p28"/>
              <p:cNvSpPr/>
              <p:nvPr/>
            </p:nvSpPr>
            <p:spPr>
              <a:xfrm>
                <a:off x="628772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78" name="Google Shape;978;p28"/>
              <p:cNvSpPr/>
              <p:nvPr/>
            </p:nvSpPr>
            <p:spPr>
              <a:xfrm>
                <a:off x="666926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79" name="Google Shape;979;p28"/>
              <p:cNvSpPr/>
              <p:nvPr/>
            </p:nvSpPr>
            <p:spPr>
              <a:xfrm>
                <a:off x="705081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80" name="Google Shape;980;p28"/>
              <p:cNvSpPr/>
              <p:nvPr/>
            </p:nvSpPr>
            <p:spPr>
              <a:xfrm>
                <a:off x="743235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81" name="Google Shape;981;p28"/>
              <p:cNvSpPr/>
              <p:nvPr/>
            </p:nvSpPr>
            <p:spPr>
              <a:xfrm>
                <a:off x="781390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82" name="Google Shape;982;p28"/>
              <p:cNvSpPr/>
              <p:nvPr/>
            </p:nvSpPr>
            <p:spPr>
              <a:xfrm>
                <a:off x="8576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83" name="Google Shape;983;p28"/>
              <p:cNvSpPr/>
              <p:nvPr/>
            </p:nvSpPr>
            <p:spPr>
              <a:xfrm>
                <a:off x="819544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84" name="Google Shape;984;p28"/>
              <p:cNvSpPr/>
              <p:nvPr/>
            </p:nvSpPr>
            <p:spPr>
              <a:xfrm>
                <a:off x="361690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85" name="Google Shape;985;p28"/>
              <p:cNvSpPr/>
              <p:nvPr/>
            </p:nvSpPr>
            <p:spPr>
              <a:xfrm>
                <a:off x="18300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86" name="Google Shape;986;p28"/>
              <p:cNvSpPr/>
              <p:nvPr/>
            </p:nvSpPr>
            <p:spPr>
              <a:xfrm>
                <a:off x="56454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87" name="Google Shape;987;p28"/>
              <p:cNvSpPr/>
              <p:nvPr/>
            </p:nvSpPr>
            <p:spPr>
              <a:xfrm>
                <a:off x="94609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88" name="Google Shape;988;p28"/>
              <p:cNvSpPr/>
              <p:nvPr/>
            </p:nvSpPr>
            <p:spPr>
              <a:xfrm>
                <a:off x="132763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89" name="Google Shape;989;p28"/>
              <p:cNvSpPr/>
              <p:nvPr/>
            </p:nvSpPr>
            <p:spPr>
              <a:xfrm>
                <a:off x="170918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90" name="Google Shape;990;p28"/>
              <p:cNvSpPr/>
              <p:nvPr/>
            </p:nvSpPr>
            <p:spPr>
              <a:xfrm>
                <a:off x="209072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91" name="Google Shape;991;p28"/>
              <p:cNvSpPr/>
              <p:nvPr/>
            </p:nvSpPr>
            <p:spPr>
              <a:xfrm>
                <a:off x="247227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92" name="Google Shape;992;p28"/>
              <p:cNvSpPr/>
              <p:nvPr/>
            </p:nvSpPr>
            <p:spPr>
              <a:xfrm>
                <a:off x="285381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93" name="Google Shape;993;p28"/>
              <p:cNvSpPr/>
              <p:nvPr/>
            </p:nvSpPr>
            <p:spPr>
              <a:xfrm>
                <a:off x="323536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94" name="Google Shape;994;p28"/>
              <p:cNvSpPr/>
              <p:nvPr/>
            </p:nvSpPr>
            <p:spPr>
              <a:xfrm>
                <a:off x="399845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95" name="Google Shape;995;p28"/>
              <p:cNvSpPr/>
              <p:nvPr/>
            </p:nvSpPr>
            <p:spPr>
              <a:xfrm>
                <a:off x="4379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96" name="Google Shape;996;p28"/>
              <p:cNvSpPr/>
              <p:nvPr/>
            </p:nvSpPr>
            <p:spPr>
              <a:xfrm>
                <a:off x="476154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97" name="Google Shape;997;p28"/>
              <p:cNvSpPr/>
              <p:nvPr/>
            </p:nvSpPr>
            <p:spPr>
              <a:xfrm>
                <a:off x="514308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98" name="Google Shape;998;p28"/>
              <p:cNvSpPr/>
              <p:nvPr/>
            </p:nvSpPr>
            <p:spPr>
              <a:xfrm>
                <a:off x="552463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99" name="Google Shape;999;p28"/>
              <p:cNvSpPr/>
              <p:nvPr/>
            </p:nvSpPr>
            <p:spPr>
              <a:xfrm>
                <a:off x="590617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00" name="Google Shape;1000;p28"/>
              <p:cNvSpPr/>
              <p:nvPr/>
            </p:nvSpPr>
            <p:spPr>
              <a:xfrm>
                <a:off x="628772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01" name="Google Shape;1001;p28"/>
              <p:cNvSpPr/>
              <p:nvPr/>
            </p:nvSpPr>
            <p:spPr>
              <a:xfrm>
                <a:off x="666926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02" name="Google Shape;1002;p28"/>
              <p:cNvSpPr/>
              <p:nvPr/>
            </p:nvSpPr>
            <p:spPr>
              <a:xfrm>
                <a:off x="705081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03" name="Google Shape;1003;p28"/>
              <p:cNvSpPr/>
              <p:nvPr/>
            </p:nvSpPr>
            <p:spPr>
              <a:xfrm>
                <a:off x="743235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04" name="Google Shape;1004;p28"/>
              <p:cNvSpPr/>
              <p:nvPr/>
            </p:nvSpPr>
            <p:spPr>
              <a:xfrm>
                <a:off x="781390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05" name="Google Shape;1005;p28"/>
              <p:cNvSpPr/>
              <p:nvPr/>
            </p:nvSpPr>
            <p:spPr>
              <a:xfrm>
                <a:off x="8576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06" name="Google Shape;1006;p28"/>
              <p:cNvSpPr/>
              <p:nvPr/>
            </p:nvSpPr>
            <p:spPr>
              <a:xfrm>
                <a:off x="819544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07" name="Google Shape;1007;p28"/>
              <p:cNvSpPr/>
              <p:nvPr/>
            </p:nvSpPr>
            <p:spPr>
              <a:xfrm>
                <a:off x="361690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08" name="Google Shape;1008;p28"/>
              <p:cNvSpPr/>
              <p:nvPr/>
            </p:nvSpPr>
            <p:spPr>
              <a:xfrm rot="5400000">
                <a:off x="183000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09" name="Google Shape;1009;p28"/>
              <p:cNvSpPr/>
              <p:nvPr/>
            </p:nvSpPr>
            <p:spPr>
              <a:xfrm rot="5400000">
                <a:off x="183000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0" name="Google Shape;1010;p28"/>
              <p:cNvSpPr/>
              <p:nvPr/>
            </p:nvSpPr>
            <p:spPr>
              <a:xfrm rot="5400000">
                <a:off x="183000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1" name="Google Shape;1011;p28"/>
              <p:cNvSpPr/>
              <p:nvPr/>
            </p:nvSpPr>
            <p:spPr>
              <a:xfrm rot="5400000">
                <a:off x="183000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2" name="Google Shape;1012;p28"/>
              <p:cNvSpPr/>
              <p:nvPr/>
            </p:nvSpPr>
            <p:spPr>
              <a:xfrm rot="5400000">
                <a:off x="183000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3" name="Google Shape;1013;p28"/>
              <p:cNvSpPr/>
              <p:nvPr/>
            </p:nvSpPr>
            <p:spPr>
              <a:xfrm rot="5400000">
                <a:off x="183000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4" name="Google Shape;1014;p28"/>
              <p:cNvSpPr/>
              <p:nvPr/>
            </p:nvSpPr>
            <p:spPr>
              <a:xfrm rot="5400000">
                <a:off x="183000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5" name="Google Shape;1015;p28"/>
              <p:cNvSpPr/>
              <p:nvPr/>
            </p:nvSpPr>
            <p:spPr>
              <a:xfrm rot="5400000">
                <a:off x="183000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6" name="Google Shape;1016;p28"/>
              <p:cNvSpPr/>
              <p:nvPr/>
            </p:nvSpPr>
            <p:spPr>
              <a:xfrm rot="5400000">
                <a:off x="183000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7" name="Google Shape;1017;p28"/>
              <p:cNvSpPr/>
              <p:nvPr/>
            </p:nvSpPr>
            <p:spPr>
              <a:xfrm rot="5400000">
                <a:off x="183000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8" name="Google Shape;1018;p28"/>
              <p:cNvSpPr/>
              <p:nvPr/>
            </p:nvSpPr>
            <p:spPr>
              <a:xfrm rot="5400000">
                <a:off x="183000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9" name="Google Shape;1019;p28"/>
              <p:cNvSpPr/>
              <p:nvPr/>
            </p:nvSpPr>
            <p:spPr>
              <a:xfrm rot="5400000">
                <a:off x="8576996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0" name="Google Shape;1020;p28"/>
              <p:cNvSpPr/>
              <p:nvPr/>
            </p:nvSpPr>
            <p:spPr>
              <a:xfrm rot="5400000">
                <a:off x="8576996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1" name="Google Shape;1021;p28"/>
              <p:cNvSpPr/>
              <p:nvPr/>
            </p:nvSpPr>
            <p:spPr>
              <a:xfrm rot="5400000">
                <a:off x="8576996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2" name="Google Shape;1022;p28"/>
              <p:cNvSpPr/>
              <p:nvPr/>
            </p:nvSpPr>
            <p:spPr>
              <a:xfrm rot="5400000">
                <a:off x="8576996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3" name="Google Shape;1023;p28"/>
              <p:cNvSpPr/>
              <p:nvPr/>
            </p:nvSpPr>
            <p:spPr>
              <a:xfrm rot="5400000">
                <a:off x="8576996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4" name="Google Shape;1024;p28"/>
              <p:cNvSpPr/>
              <p:nvPr/>
            </p:nvSpPr>
            <p:spPr>
              <a:xfrm rot="5400000">
                <a:off x="8576996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5" name="Google Shape;1025;p28"/>
              <p:cNvSpPr/>
              <p:nvPr/>
            </p:nvSpPr>
            <p:spPr>
              <a:xfrm rot="5400000">
                <a:off x="8576996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6" name="Google Shape;1026;p28"/>
              <p:cNvSpPr/>
              <p:nvPr/>
            </p:nvSpPr>
            <p:spPr>
              <a:xfrm rot="5400000">
                <a:off x="8576996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7" name="Google Shape;1027;p28"/>
              <p:cNvSpPr/>
              <p:nvPr/>
            </p:nvSpPr>
            <p:spPr>
              <a:xfrm rot="5400000">
                <a:off x="8576996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8" name="Google Shape;1028;p28"/>
              <p:cNvSpPr/>
              <p:nvPr/>
            </p:nvSpPr>
            <p:spPr>
              <a:xfrm rot="5400000">
                <a:off x="8576996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9" name="Google Shape;1029;p28"/>
              <p:cNvSpPr/>
              <p:nvPr/>
            </p:nvSpPr>
            <p:spPr>
              <a:xfrm rot="5400000">
                <a:off x="8576996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030" name="Google Shape;1030;p28"/>
          <p:cNvSpPr txBox="1"/>
          <p:nvPr>
            <p:ph idx="1" type="subTitle"/>
          </p:nvPr>
        </p:nvSpPr>
        <p:spPr>
          <a:xfrm>
            <a:off x="715100" y="1362450"/>
            <a:ext cx="3676500" cy="324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/>
        </p:txBody>
      </p:sp>
      <p:sp>
        <p:nvSpPr>
          <p:cNvPr id="1031" name="Google Shape;1031;p28"/>
          <p:cNvSpPr txBox="1"/>
          <p:nvPr>
            <p:ph idx="2" type="subTitle"/>
          </p:nvPr>
        </p:nvSpPr>
        <p:spPr>
          <a:xfrm>
            <a:off x="4752500" y="1362450"/>
            <a:ext cx="3676500" cy="324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/>
            </a:lvl9pPr>
          </a:lstStyle>
          <a:p/>
        </p:txBody>
      </p:sp>
      <p:sp>
        <p:nvSpPr>
          <p:cNvPr id="1032" name="Google Shape;1032;p28"/>
          <p:cNvSpPr txBox="1"/>
          <p:nvPr>
            <p:ph type="title"/>
          </p:nvPr>
        </p:nvSpPr>
        <p:spPr>
          <a:xfrm>
            <a:off x="715100" y="535000"/>
            <a:ext cx="7713600" cy="6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">
  <p:cSld name="BLANK_1_1_1_2">
    <p:spTree>
      <p:nvGrpSpPr>
        <p:cNvPr id="1033" name="Shape 10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4" name="Google Shape;1034;p29"/>
          <p:cNvGrpSpPr/>
          <p:nvPr/>
        </p:nvGrpSpPr>
        <p:grpSpPr>
          <a:xfrm>
            <a:off x="91272" y="93661"/>
            <a:ext cx="8961456" cy="4956179"/>
            <a:chOff x="183000" y="183000"/>
            <a:chExt cx="8777996" cy="4777500"/>
          </a:xfrm>
        </p:grpSpPr>
        <p:sp>
          <p:nvSpPr>
            <p:cNvPr id="1035" name="Google Shape;1035;p29"/>
            <p:cNvSpPr/>
            <p:nvPr/>
          </p:nvSpPr>
          <p:spPr>
            <a:xfrm>
              <a:off x="365700" y="368100"/>
              <a:ext cx="8412600" cy="440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036" name="Google Shape;1036;p29"/>
            <p:cNvGrpSpPr/>
            <p:nvPr/>
          </p:nvGrpSpPr>
          <p:grpSpPr>
            <a:xfrm>
              <a:off x="183000" y="183000"/>
              <a:ext cx="8777996" cy="4777500"/>
              <a:chOff x="183000" y="183000"/>
              <a:chExt cx="8777996" cy="4777500"/>
            </a:xfrm>
          </p:grpSpPr>
          <p:sp>
            <p:nvSpPr>
              <p:cNvPr id="1037" name="Google Shape;1037;p29"/>
              <p:cNvSpPr/>
              <p:nvPr/>
            </p:nvSpPr>
            <p:spPr>
              <a:xfrm>
                <a:off x="18300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8" name="Google Shape;1038;p29"/>
              <p:cNvSpPr/>
              <p:nvPr/>
            </p:nvSpPr>
            <p:spPr>
              <a:xfrm>
                <a:off x="56454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9" name="Google Shape;1039;p29"/>
              <p:cNvSpPr/>
              <p:nvPr/>
            </p:nvSpPr>
            <p:spPr>
              <a:xfrm>
                <a:off x="94609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0" name="Google Shape;1040;p29"/>
              <p:cNvSpPr/>
              <p:nvPr/>
            </p:nvSpPr>
            <p:spPr>
              <a:xfrm>
                <a:off x="132763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1" name="Google Shape;1041;p29"/>
              <p:cNvSpPr/>
              <p:nvPr/>
            </p:nvSpPr>
            <p:spPr>
              <a:xfrm>
                <a:off x="170918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2" name="Google Shape;1042;p29"/>
              <p:cNvSpPr/>
              <p:nvPr/>
            </p:nvSpPr>
            <p:spPr>
              <a:xfrm>
                <a:off x="209072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3" name="Google Shape;1043;p29"/>
              <p:cNvSpPr/>
              <p:nvPr/>
            </p:nvSpPr>
            <p:spPr>
              <a:xfrm>
                <a:off x="247227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4" name="Google Shape;1044;p29"/>
              <p:cNvSpPr/>
              <p:nvPr/>
            </p:nvSpPr>
            <p:spPr>
              <a:xfrm>
                <a:off x="285381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5" name="Google Shape;1045;p29"/>
              <p:cNvSpPr/>
              <p:nvPr/>
            </p:nvSpPr>
            <p:spPr>
              <a:xfrm>
                <a:off x="323536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6" name="Google Shape;1046;p29"/>
              <p:cNvSpPr/>
              <p:nvPr/>
            </p:nvSpPr>
            <p:spPr>
              <a:xfrm>
                <a:off x="399845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7" name="Google Shape;1047;p29"/>
              <p:cNvSpPr/>
              <p:nvPr/>
            </p:nvSpPr>
            <p:spPr>
              <a:xfrm>
                <a:off x="4379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8" name="Google Shape;1048;p29"/>
              <p:cNvSpPr/>
              <p:nvPr/>
            </p:nvSpPr>
            <p:spPr>
              <a:xfrm>
                <a:off x="476154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9" name="Google Shape;1049;p29"/>
              <p:cNvSpPr/>
              <p:nvPr/>
            </p:nvSpPr>
            <p:spPr>
              <a:xfrm>
                <a:off x="514308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0" name="Google Shape;1050;p29"/>
              <p:cNvSpPr/>
              <p:nvPr/>
            </p:nvSpPr>
            <p:spPr>
              <a:xfrm>
                <a:off x="552463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1" name="Google Shape;1051;p29"/>
              <p:cNvSpPr/>
              <p:nvPr/>
            </p:nvSpPr>
            <p:spPr>
              <a:xfrm>
                <a:off x="590617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2" name="Google Shape;1052;p29"/>
              <p:cNvSpPr/>
              <p:nvPr/>
            </p:nvSpPr>
            <p:spPr>
              <a:xfrm>
                <a:off x="628772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3" name="Google Shape;1053;p29"/>
              <p:cNvSpPr/>
              <p:nvPr/>
            </p:nvSpPr>
            <p:spPr>
              <a:xfrm>
                <a:off x="666926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4" name="Google Shape;1054;p29"/>
              <p:cNvSpPr/>
              <p:nvPr/>
            </p:nvSpPr>
            <p:spPr>
              <a:xfrm>
                <a:off x="705081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5" name="Google Shape;1055;p29"/>
              <p:cNvSpPr/>
              <p:nvPr/>
            </p:nvSpPr>
            <p:spPr>
              <a:xfrm>
                <a:off x="743235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6" name="Google Shape;1056;p29"/>
              <p:cNvSpPr/>
              <p:nvPr/>
            </p:nvSpPr>
            <p:spPr>
              <a:xfrm>
                <a:off x="781390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7" name="Google Shape;1057;p29"/>
              <p:cNvSpPr/>
              <p:nvPr/>
            </p:nvSpPr>
            <p:spPr>
              <a:xfrm>
                <a:off x="8576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8" name="Google Shape;1058;p29"/>
              <p:cNvSpPr/>
              <p:nvPr/>
            </p:nvSpPr>
            <p:spPr>
              <a:xfrm>
                <a:off x="819544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9" name="Google Shape;1059;p29"/>
              <p:cNvSpPr/>
              <p:nvPr/>
            </p:nvSpPr>
            <p:spPr>
              <a:xfrm>
                <a:off x="361690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60" name="Google Shape;1060;p29"/>
              <p:cNvSpPr/>
              <p:nvPr/>
            </p:nvSpPr>
            <p:spPr>
              <a:xfrm>
                <a:off x="18300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61" name="Google Shape;1061;p29"/>
              <p:cNvSpPr/>
              <p:nvPr/>
            </p:nvSpPr>
            <p:spPr>
              <a:xfrm>
                <a:off x="56454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62" name="Google Shape;1062;p29"/>
              <p:cNvSpPr/>
              <p:nvPr/>
            </p:nvSpPr>
            <p:spPr>
              <a:xfrm>
                <a:off x="94609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63" name="Google Shape;1063;p29"/>
              <p:cNvSpPr/>
              <p:nvPr/>
            </p:nvSpPr>
            <p:spPr>
              <a:xfrm>
                <a:off x="132763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64" name="Google Shape;1064;p29"/>
              <p:cNvSpPr/>
              <p:nvPr/>
            </p:nvSpPr>
            <p:spPr>
              <a:xfrm>
                <a:off x="170918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65" name="Google Shape;1065;p29"/>
              <p:cNvSpPr/>
              <p:nvPr/>
            </p:nvSpPr>
            <p:spPr>
              <a:xfrm>
                <a:off x="209072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66" name="Google Shape;1066;p29"/>
              <p:cNvSpPr/>
              <p:nvPr/>
            </p:nvSpPr>
            <p:spPr>
              <a:xfrm>
                <a:off x="247227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67" name="Google Shape;1067;p29"/>
              <p:cNvSpPr/>
              <p:nvPr/>
            </p:nvSpPr>
            <p:spPr>
              <a:xfrm>
                <a:off x="285381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68" name="Google Shape;1068;p29"/>
              <p:cNvSpPr/>
              <p:nvPr/>
            </p:nvSpPr>
            <p:spPr>
              <a:xfrm>
                <a:off x="323536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69" name="Google Shape;1069;p29"/>
              <p:cNvSpPr/>
              <p:nvPr/>
            </p:nvSpPr>
            <p:spPr>
              <a:xfrm>
                <a:off x="399845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70" name="Google Shape;1070;p29"/>
              <p:cNvSpPr/>
              <p:nvPr/>
            </p:nvSpPr>
            <p:spPr>
              <a:xfrm>
                <a:off x="4379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71" name="Google Shape;1071;p29"/>
              <p:cNvSpPr/>
              <p:nvPr/>
            </p:nvSpPr>
            <p:spPr>
              <a:xfrm>
                <a:off x="476154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72" name="Google Shape;1072;p29"/>
              <p:cNvSpPr/>
              <p:nvPr/>
            </p:nvSpPr>
            <p:spPr>
              <a:xfrm>
                <a:off x="514308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73" name="Google Shape;1073;p29"/>
              <p:cNvSpPr/>
              <p:nvPr/>
            </p:nvSpPr>
            <p:spPr>
              <a:xfrm>
                <a:off x="552463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74" name="Google Shape;1074;p29"/>
              <p:cNvSpPr/>
              <p:nvPr/>
            </p:nvSpPr>
            <p:spPr>
              <a:xfrm>
                <a:off x="590617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75" name="Google Shape;1075;p29"/>
              <p:cNvSpPr/>
              <p:nvPr/>
            </p:nvSpPr>
            <p:spPr>
              <a:xfrm>
                <a:off x="628772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76" name="Google Shape;1076;p29"/>
              <p:cNvSpPr/>
              <p:nvPr/>
            </p:nvSpPr>
            <p:spPr>
              <a:xfrm>
                <a:off x="666926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77" name="Google Shape;1077;p29"/>
              <p:cNvSpPr/>
              <p:nvPr/>
            </p:nvSpPr>
            <p:spPr>
              <a:xfrm>
                <a:off x="705081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78" name="Google Shape;1078;p29"/>
              <p:cNvSpPr/>
              <p:nvPr/>
            </p:nvSpPr>
            <p:spPr>
              <a:xfrm>
                <a:off x="743235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79" name="Google Shape;1079;p29"/>
              <p:cNvSpPr/>
              <p:nvPr/>
            </p:nvSpPr>
            <p:spPr>
              <a:xfrm>
                <a:off x="781390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80" name="Google Shape;1080;p29"/>
              <p:cNvSpPr/>
              <p:nvPr/>
            </p:nvSpPr>
            <p:spPr>
              <a:xfrm>
                <a:off x="8576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81" name="Google Shape;1081;p29"/>
              <p:cNvSpPr/>
              <p:nvPr/>
            </p:nvSpPr>
            <p:spPr>
              <a:xfrm>
                <a:off x="819544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82" name="Google Shape;1082;p29"/>
              <p:cNvSpPr/>
              <p:nvPr/>
            </p:nvSpPr>
            <p:spPr>
              <a:xfrm>
                <a:off x="361690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83" name="Google Shape;1083;p29"/>
              <p:cNvSpPr/>
              <p:nvPr/>
            </p:nvSpPr>
            <p:spPr>
              <a:xfrm rot="5400000">
                <a:off x="183000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84" name="Google Shape;1084;p29"/>
              <p:cNvSpPr/>
              <p:nvPr/>
            </p:nvSpPr>
            <p:spPr>
              <a:xfrm rot="5400000">
                <a:off x="183000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85" name="Google Shape;1085;p29"/>
              <p:cNvSpPr/>
              <p:nvPr/>
            </p:nvSpPr>
            <p:spPr>
              <a:xfrm rot="5400000">
                <a:off x="183000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86" name="Google Shape;1086;p29"/>
              <p:cNvSpPr/>
              <p:nvPr/>
            </p:nvSpPr>
            <p:spPr>
              <a:xfrm rot="5400000">
                <a:off x="183000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87" name="Google Shape;1087;p29"/>
              <p:cNvSpPr/>
              <p:nvPr/>
            </p:nvSpPr>
            <p:spPr>
              <a:xfrm rot="5400000">
                <a:off x="183000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88" name="Google Shape;1088;p29"/>
              <p:cNvSpPr/>
              <p:nvPr/>
            </p:nvSpPr>
            <p:spPr>
              <a:xfrm rot="5400000">
                <a:off x="183000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89" name="Google Shape;1089;p29"/>
              <p:cNvSpPr/>
              <p:nvPr/>
            </p:nvSpPr>
            <p:spPr>
              <a:xfrm rot="5400000">
                <a:off x="183000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90" name="Google Shape;1090;p29"/>
              <p:cNvSpPr/>
              <p:nvPr/>
            </p:nvSpPr>
            <p:spPr>
              <a:xfrm rot="5400000">
                <a:off x="183000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91" name="Google Shape;1091;p29"/>
              <p:cNvSpPr/>
              <p:nvPr/>
            </p:nvSpPr>
            <p:spPr>
              <a:xfrm rot="5400000">
                <a:off x="183000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92" name="Google Shape;1092;p29"/>
              <p:cNvSpPr/>
              <p:nvPr/>
            </p:nvSpPr>
            <p:spPr>
              <a:xfrm rot="5400000">
                <a:off x="183000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93" name="Google Shape;1093;p29"/>
              <p:cNvSpPr/>
              <p:nvPr/>
            </p:nvSpPr>
            <p:spPr>
              <a:xfrm rot="5400000">
                <a:off x="183000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94" name="Google Shape;1094;p29"/>
              <p:cNvSpPr/>
              <p:nvPr/>
            </p:nvSpPr>
            <p:spPr>
              <a:xfrm rot="5400000">
                <a:off x="8576996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95" name="Google Shape;1095;p29"/>
              <p:cNvSpPr/>
              <p:nvPr/>
            </p:nvSpPr>
            <p:spPr>
              <a:xfrm rot="5400000">
                <a:off x="8576996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96" name="Google Shape;1096;p29"/>
              <p:cNvSpPr/>
              <p:nvPr/>
            </p:nvSpPr>
            <p:spPr>
              <a:xfrm rot="5400000">
                <a:off x="8576996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97" name="Google Shape;1097;p29"/>
              <p:cNvSpPr/>
              <p:nvPr/>
            </p:nvSpPr>
            <p:spPr>
              <a:xfrm rot="5400000">
                <a:off x="8576996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98" name="Google Shape;1098;p29"/>
              <p:cNvSpPr/>
              <p:nvPr/>
            </p:nvSpPr>
            <p:spPr>
              <a:xfrm rot="5400000">
                <a:off x="8576996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99" name="Google Shape;1099;p29"/>
              <p:cNvSpPr/>
              <p:nvPr/>
            </p:nvSpPr>
            <p:spPr>
              <a:xfrm rot="5400000">
                <a:off x="8576996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0" name="Google Shape;1100;p29"/>
              <p:cNvSpPr/>
              <p:nvPr/>
            </p:nvSpPr>
            <p:spPr>
              <a:xfrm rot="5400000">
                <a:off x="8576996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1" name="Google Shape;1101;p29"/>
              <p:cNvSpPr/>
              <p:nvPr/>
            </p:nvSpPr>
            <p:spPr>
              <a:xfrm rot="5400000">
                <a:off x="8576996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2" name="Google Shape;1102;p29"/>
              <p:cNvSpPr/>
              <p:nvPr/>
            </p:nvSpPr>
            <p:spPr>
              <a:xfrm rot="5400000">
                <a:off x="8576996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3" name="Google Shape;1103;p29"/>
              <p:cNvSpPr/>
              <p:nvPr/>
            </p:nvSpPr>
            <p:spPr>
              <a:xfrm rot="5400000">
                <a:off x="8576996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4" name="Google Shape;1104;p29"/>
              <p:cNvSpPr/>
              <p:nvPr/>
            </p:nvSpPr>
            <p:spPr>
              <a:xfrm rot="5400000">
                <a:off x="8576996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105" name="Google Shape;1105;p29"/>
          <p:cNvSpPr txBox="1"/>
          <p:nvPr>
            <p:ph type="title"/>
          </p:nvPr>
        </p:nvSpPr>
        <p:spPr>
          <a:xfrm>
            <a:off x="714975" y="535000"/>
            <a:ext cx="7713900" cy="6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1106" name="Google Shape;1106;p29"/>
          <p:cNvSpPr txBox="1"/>
          <p:nvPr>
            <p:ph idx="1" type="subTitle"/>
          </p:nvPr>
        </p:nvSpPr>
        <p:spPr>
          <a:xfrm>
            <a:off x="714975" y="2571750"/>
            <a:ext cx="2331600" cy="4572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0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9pPr>
          </a:lstStyle>
          <a:p/>
        </p:txBody>
      </p:sp>
      <p:sp>
        <p:nvSpPr>
          <p:cNvPr id="1107" name="Google Shape;1107;p29"/>
          <p:cNvSpPr txBox="1"/>
          <p:nvPr>
            <p:ph idx="2" type="subTitle"/>
          </p:nvPr>
        </p:nvSpPr>
        <p:spPr>
          <a:xfrm>
            <a:off x="714975" y="3028950"/>
            <a:ext cx="2331600" cy="91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1108" name="Google Shape;1108;p29"/>
          <p:cNvSpPr txBox="1"/>
          <p:nvPr>
            <p:ph idx="3" type="subTitle"/>
          </p:nvPr>
        </p:nvSpPr>
        <p:spPr>
          <a:xfrm>
            <a:off x="3406201" y="3028950"/>
            <a:ext cx="2331600" cy="91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1109" name="Google Shape;1109;p29"/>
          <p:cNvSpPr txBox="1"/>
          <p:nvPr>
            <p:ph idx="4" type="subTitle"/>
          </p:nvPr>
        </p:nvSpPr>
        <p:spPr>
          <a:xfrm>
            <a:off x="6097426" y="3026100"/>
            <a:ext cx="2331600" cy="914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1110" name="Google Shape;1110;p29"/>
          <p:cNvSpPr txBox="1"/>
          <p:nvPr>
            <p:ph idx="5" type="subTitle"/>
          </p:nvPr>
        </p:nvSpPr>
        <p:spPr>
          <a:xfrm>
            <a:off x="3406201" y="2571750"/>
            <a:ext cx="2331600" cy="4572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0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9pPr>
          </a:lstStyle>
          <a:p/>
        </p:txBody>
      </p:sp>
      <p:sp>
        <p:nvSpPr>
          <p:cNvPr id="1111" name="Google Shape;1111;p29"/>
          <p:cNvSpPr txBox="1"/>
          <p:nvPr>
            <p:ph idx="6" type="subTitle"/>
          </p:nvPr>
        </p:nvSpPr>
        <p:spPr>
          <a:xfrm>
            <a:off x="6097426" y="2571750"/>
            <a:ext cx="2331600" cy="4572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0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four columns">
  <p:cSld name="BLANK_1_1_1_1"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3" name="Google Shape;1113;p30"/>
          <p:cNvGrpSpPr/>
          <p:nvPr/>
        </p:nvGrpSpPr>
        <p:grpSpPr>
          <a:xfrm>
            <a:off x="91272" y="93661"/>
            <a:ext cx="8961456" cy="4956179"/>
            <a:chOff x="183000" y="183000"/>
            <a:chExt cx="8777996" cy="4777500"/>
          </a:xfrm>
        </p:grpSpPr>
        <p:sp>
          <p:nvSpPr>
            <p:cNvPr id="1114" name="Google Shape;1114;p30"/>
            <p:cNvSpPr/>
            <p:nvPr/>
          </p:nvSpPr>
          <p:spPr>
            <a:xfrm>
              <a:off x="365700" y="368100"/>
              <a:ext cx="8412600" cy="440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115" name="Google Shape;1115;p30"/>
            <p:cNvGrpSpPr/>
            <p:nvPr/>
          </p:nvGrpSpPr>
          <p:grpSpPr>
            <a:xfrm>
              <a:off x="183000" y="183000"/>
              <a:ext cx="8777996" cy="4777500"/>
              <a:chOff x="183000" y="183000"/>
              <a:chExt cx="8777996" cy="4777500"/>
            </a:xfrm>
          </p:grpSpPr>
          <p:sp>
            <p:nvSpPr>
              <p:cNvPr id="1116" name="Google Shape;1116;p30"/>
              <p:cNvSpPr/>
              <p:nvPr/>
            </p:nvSpPr>
            <p:spPr>
              <a:xfrm>
                <a:off x="18300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17" name="Google Shape;1117;p30"/>
              <p:cNvSpPr/>
              <p:nvPr/>
            </p:nvSpPr>
            <p:spPr>
              <a:xfrm>
                <a:off x="56454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18" name="Google Shape;1118;p30"/>
              <p:cNvSpPr/>
              <p:nvPr/>
            </p:nvSpPr>
            <p:spPr>
              <a:xfrm>
                <a:off x="94609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19" name="Google Shape;1119;p30"/>
              <p:cNvSpPr/>
              <p:nvPr/>
            </p:nvSpPr>
            <p:spPr>
              <a:xfrm>
                <a:off x="132763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20" name="Google Shape;1120;p30"/>
              <p:cNvSpPr/>
              <p:nvPr/>
            </p:nvSpPr>
            <p:spPr>
              <a:xfrm>
                <a:off x="170918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21" name="Google Shape;1121;p30"/>
              <p:cNvSpPr/>
              <p:nvPr/>
            </p:nvSpPr>
            <p:spPr>
              <a:xfrm>
                <a:off x="209072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22" name="Google Shape;1122;p30"/>
              <p:cNvSpPr/>
              <p:nvPr/>
            </p:nvSpPr>
            <p:spPr>
              <a:xfrm>
                <a:off x="247227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23" name="Google Shape;1123;p30"/>
              <p:cNvSpPr/>
              <p:nvPr/>
            </p:nvSpPr>
            <p:spPr>
              <a:xfrm>
                <a:off x="285381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24" name="Google Shape;1124;p30"/>
              <p:cNvSpPr/>
              <p:nvPr/>
            </p:nvSpPr>
            <p:spPr>
              <a:xfrm>
                <a:off x="323536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25" name="Google Shape;1125;p30"/>
              <p:cNvSpPr/>
              <p:nvPr/>
            </p:nvSpPr>
            <p:spPr>
              <a:xfrm>
                <a:off x="399845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26" name="Google Shape;1126;p30"/>
              <p:cNvSpPr/>
              <p:nvPr/>
            </p:nvSpPr>
            <p:spPr>
              <a:xfrm>
                <a:off x="4379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27" name="Google Shape;1127;p30"/>
              <p:cNvSpPr/>
              <p:nvPr/>
            </p:nvSpPr>
            <p:spPr>
              <a:xfrm>
                <a:off x="476154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28" name="Google Shape;1128;p30"/>
              <p:cNvSpPr/>
              <p:nvPr/>
            </p:nvSpPr>
            <p:spPr>
              <a:xfrm>
                <a:off x="514308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29" name="Google Shape;1129;p30"/>
              <p:cNvSpPr/>
              <p:nvPr/>
            </p:nvSpPr>
            <p:spPr>
              <a:xfrm>
                <a:off x="552463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0" name="Google Shape;1130;p30"/>
              <p:cNvSpPr/>
              <p:nvPr/>
            </p:nvSpPr>
            <p:spPr>
              <a:xfrm>
                <a:off x="590617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1" name="Google Shape;1131;p30"/>
              <p:cNvSpPr/>
              <p:nvPr/>
            </p:nvSpPr>
            <p:spPr>
              <a:xfrm>
                <a:off x="628772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2" name="Google Shape;1132;p30"/>
              <p:cNvSpPr/>
              <p:nvPr/>
            </p:nvSpPr>
            <p:spPr>
              <a:xfrm>
                <a:off x="666926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3" name="Google Shape;1133;p30"/>
              <p:cNvSpPr/>
              <p:nvPr/>
            </p:nvSpPr>
            <p:spPr>
              <a:xfrm>
                <a:off x="705081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4" name="Google Shape;1134;p30"/>
              <p:cNvSpPr/>
              <p:nvPr/>
            </p:nvSpPr>
            <p:spPr>
              <a:xfrm>
                <a:off x="743235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5" name="Google Shape;1135;p30"/>
              <p:cNvSpPr/>
              <p:nvPr/>
            </p:nvSpPr>
            <p:spPr>
              <a:xfrm>
                <a:off x="781390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6" name="Google Shape;1136;p30"/>
              <p:cNvSpPr/>
              <p:nvPr/>
            </p:nvSpPr>
            <p:spPr>
              <a:xfrm>
                <a:off x="8576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7" name="Google Shape;1137;p30"/>
              <p:cNvSpPr/>
              <p:nvPr/>
            </p:nvSpPr>
            <p:spPr>
              <a:xfrm>
                <a:off x="819544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8" name="Google Shape;1138;p30"/>
              <p:cNvSpPr/>
              <p:nvPr/>
            </p:nvSpPr>
            <p:spPr>
              <a:xfrm>
                <a:off x="361690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9" name="Google Shape;1139;p30"/>
              <p:cNvSpPr/>
              <p:nvPr/>
            </p:nvSpPr>
            <p:spPr>
              <a:xfrm>
                <a:off x="18300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0" name="Google Shape;1140;p30"/>
              <p:cNvSpPr/>
              <p:nvPr/>
            </p:nvSpPr>
            <p:spPr>
              <a:xfrm>
                <a:off x="56454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1" name="Google Shape;1141;p30"/>
              <p:cNvSpPr/>
              <p:nvPr/>
            </p:nvSpPr>
            <p:spPr>
              <a:xfrm>
                <a:off x="94609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2" name="Google Shape;1142;p30"/>
              <p:cNvSpPr/>
              <p:nvPr/>
            </p:nvSpPr>
            <p:spPr>
              <a:xfrm>
                <a:off x="132763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3" name="Google Shape;1143;p30"/>
              <p:cNvSpPr/>
              <p:nvPr/>
            </p:nvSpPr>
            <p:spPr>
              <a:xfrm>
                <a:off x="170918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4" name="Google Shape;1144;p30"/>
              <p:cNvSpPr/>
              <p:nvPr/>
            </p:nvSpPr>
            <p:spPr>
              <a:xfrm>
                <a:off x="209072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5" name="Google Shape;1145;p30"/>
              <p:cNvSpPr/>
              <p:nvPr/>
            </p:nvSpPr>
            <p:spPr>
              <a:xfrm>
                <a:off x="247227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6" name="Google Shape;1146;p30"/>
              <p:cNvSpPr/>
              <p:nvPr/>
            </p:nvSpPr>
            <p:spPr>
              <a:xfrm>
                <a:off x="285381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7" name="Google Shape;1147;p30"/>
              <p:cNvSpPr/>
              <p:nvPr/>
            </p:nvSpPr>
            <p:spPr>
              <a:xfrm>
                <a:off x="323536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8" name="Google Shape;1148;p30"/>
              <p:cNvSpPr/>
              <p:nvPr/>
            </p:nvSpPr>
            <p:spPr>
              <a:xfrm>
                <a:off x="399845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9" name="Google Shape;1149;p30"/>
              <p:cNvSpPr/>
              <p:nvPr/>
            </p:nvSpPr>
            <p:spPr>
              <a:xfrm>
                <a:off x="4379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50" name="Google Shape;1150;p30"/>
              <p:cNvSpPr/>
              <p:nvPr/>
            </p:nvSpPr>
            <p:spPr>
              <a:xfrm>
                <a:off x="476154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51" name="Google Shape;1151;p30"/>
              <p:cNvSpPr/>
              <p:nvPr/>
            </p:nvSpPr>
            <p:spPr>
              <a:xfrm>
                <a:off x="514308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52" name="Google Shape;1152;p30"/>
              <p:cNvSpPr/>
              <p:nvPr/>
            </p:nvSpPr>
            <p:spPr>
              <a:xfrm>
                <a:off x="552463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53" name="Google Shape;1153;p30"/>
              <p:cNvSpPr/>
              <p:nvPr/>
            </p:nvSpPr>
            <p:spPr>
              <a:xfrm>
                <a:off x="590617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54" name="Google Shape;1154;p30"/>
              <p:cNvSpPr/>
              <p:nvPr/>
            </p:nvSpPr>
            <p:spPr>
              <a:xfrm>
                <a:off x="628772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55" name="Google Shape;1155;p30"/>
              <p:cNvSpPr/>
              <p:nvPr/>
            </p:nvSpPr>
            <p:spPr>
              <a:xfrm>
                <a:off x="666926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56" name="Google Shape;1156;p30"/>
              <p:cNvSpPr/>
              <p:nvPr/>
            </p:nvSpPr>
            <p:spPr>
              <a:xfrm>
                <a:off x="705081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57" name="Google Shape;1157;p30"/>
              <p:cNvSpPr/>
              <p:nvPr/>
            </p:nvSpPr>
            <p:spPr>
              <a:xfrm>
                <a:off x="743235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58" name="Google Shape;1158;p30"/>
              <p:cNvSpPr/>
              <p:nvPr/>
            </p:nvSpPr>
            <p:spPr>
              <a:xfrm>
                <a:off x="781390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59" name="Google Shape;1159;p30"/>
              <p:cNvSpPr/>
              <p:nvPr/>
            </p:nvSpPr>
            <p:spPr>
              <a:xfrm>
                <a:off x="8576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0" name="Google Shape;1160;p30"/>
              <p:cNvSpPr/>
              <p:nvPr/>
            </p:nvSpPr>
            <p:spPr>
              <a:xfrm>
                <a:off x="819544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1" name="Google Shape;1161;p30"/>
              <p:cNvSpPr/>
              <p:nvPr/>
            </p:nvSpPr>
            <p:spPr>
              <a:xfrm>
                <a:off x="361690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2" name="Google Shape;1162;p30"/>
              <p:cNvSpPr/>
              <p:nvPr/>
            </p:nvSpPr>
            <p:spPr>
              <a:xfrm rot="5400000">
                <a:off x="183000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3" name="Google Shape;1163;p30"/>
              <p:cNvSpPr/>
              <p:nvPr/>
            </p:nvSpPr>
            <p:spPr>
              <a:xfrm rot="5400000">
                <a:off x="183000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4" name="Google Shape;1164;p30"/>
              <p:cNvSpPr/>
              <p:nvPr/>
            </p:nvSpPr>
            <p:spPr>
              <a:xfrm rot="5400000">
                <a:off x="183000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5" name="Google Shape;1165;p30"/>
              <p:cNvSpPr/>
              <p:nvPr/>
            </p:nvSpPr>
            <p:spPr>
              <a:xfrm rot="5400000">
                <a:off x="183000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6" name="Google Shape;1166;p30"/>
              <p:cNvSpPr/>
              <p:nvPr/>
            </p:nvSpPr>
            <p:spPr>
              <a:xfrm rot="5400000">
                <a:off x="183000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7" name="Google Shape;1167;p30"/>
              <p:cNvSpPr/>
              <p:nvPr/>
            </p:nvSpPr>
            <p:spPr>
              <a:xfrm rot="5400000">
                <a:off x="183000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8" name="Google Shape;1168;p30"/>
              <p:cNvSpPr/>
              <p:nvPr/>
            </p:nvSpPr>
            <p:spPr>
              <a:xfrm rot="5400000">
                <a:off x="183000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9" name="Google Shape;1169;p30"/>
              <p:cNvSpPr/>
              <p:nvPr/>
            </p:nvSpPr>
            <p:spPr>
              <a:xfrm rot="5400000">
                <a:off x="183000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0" name="Google Shape;1170;p30"/>
              <p:cNvSpPr/>
              <p:nvPr/>
            </p:nvSpPr>
            <p:spPr>
              <a:xfrm rot="5400000">
                <a:off x="183000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1" name="Google Shape;1171;p30"/>
              <p:cNvSpPr/>
              <p:nvPr/>
            </p:nvSpPr>
            <p:spPr>
              <a:xfrm rot="5400000">
                <a:off x="183000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2" name="Google Shape;1172;p30"/>
              <p:cNvSpPr/>
              <p:nvPr/>
            </p:nvSpPr>
            <p:spPr>
              <a:xfrm rot="5400000">
                <a:off x="183000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3" name="Google Shape;1173;p30"/>
              <p:cNvSpPr/>
              <p:nvPr/>
            </p:nvSpPr>
            <p:spPr>
              <a:xfrm rot="5400000">
                <a:off x="8576996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4" name="Google Shape;1174;p30"/>
              <p:cNvSpPr/>
              <p:nvPr/>
            </p:nvSpPr>
            <p:spPr>
              <a:xfrm rot="5400000">
                <a:off x="8576996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5" name="Google Shape;1175;p30"/>
              <p:cNvSpPr/>
              <p:nvPr/>
            </p:nvSpPr>
            <p:spPr>
              <a:xfrm rot="5400000">
                <a:off x="8576996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6" name="Google Shape;1176;p30"/>
              <p:cNvSpPr/>
              <p:nvPr/>
            </p:nvSpPr>
            <p:spPr>
              <a:xfrm rot="5400000">
                <a:off x="8576996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7" name="Google Shape;1177;p30"/>
              <p:cNvSpPr/>
              <p:nvPr/>
            </p:nvSpPr>
            <p:spPr>
              <a:xfrm rot="5400000">
                <a:off x="8576996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8" name="Google Shape;1178;p30"/>
              <p:cNvSpPr/>
              <p:nvPr/>
            </p:nvSpPr>
            <p:spPr>
              <a:xfrm rot="5400000">
                <a:off x="8576996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9" name="Google Shape;1179;p30"/>
              <p:cNvSpPr/>
              <p:nvPr/>
            </p:nvSpPr>
            <p:spPr>
              <a:xfrm rot="5400000">
                <a:off x="8576996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80" name="Google Shape;1180;p30"/>
              <p:cNvSpPr/>
              <p:nvPr/>
            </p:nvSpPr>
            <p:spPr>
              <a:xfrm rot="5400000">
                <a:off x="8576996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81" name="Google Shape;1181;p30"/>
              <p:cNvSpPr/>
              <p:nvPr/>
            </p:nvSpPr>
            <p:spPr>
              <a:xfrm rot="5400000">
                <a:off x="8576996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82" name="Google Shape;1182;p30"/>
              <p:cNvSpPr/>
              <p:nvPr/>
            </p:nvSpPr>
            <p:spPr>
              <a:xfrm rot="5400000">
                <a:off x="8576996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83" name="Google Shape;1183;p30"/>
              <p:cNvSpPr/>
              <p:nvPr/>
            </p:nvSpPr>
            <p:spPr>
              <a:xfrm rot="5400000">
                <a:off x="8576996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184" name="Google Shape;1184;p30"/>
          <p:cNvSpPr txBox="1"/>
          <p:nvPr>
            <p:ph type="title"/>
          </p:nvPr>
        </p:nvSpPr>
        <p:spPr>
          <a:xfrm>
            <a:off x="715100" y="535000"/>
            <a:ext cx="7713900" cy="6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1185" name="Google Shape;1185;p30"/>
          <p:cNvSpPr txBox="1"/>
          <p:nvPr>
            <p:ph idx="1" type="subTitle"/>
          </p:nvPr>
        </p:nvSpPr>
        <p:spPr>
          <a:xfrm>
            <a:off x="1374100" y="1430963"/>
            <a:ext cx="3017400" cy="4572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0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9pPr>
          </a:lstStyle>
          <a:p/>
        </p:txBody>
      </p:sp>
      <p:sp>
        <p:nvSpPr>
          <p:cNvPr id="1186" name="Google Shape;1186;p30"/>
          <p:cNvSpPr txBox="1"/>
          <p:nvPr>
            <p:ph idx="2" type="subTitle"/>
          </p:nvPr>
        </p:nvSpPr>
        <p:spPr>
          <a:xfrm>
            <a:off x="1374101" y="1888150"/>
            <a:ext cx="3017400" cy="9144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1187" name="Google Shape;1187;p30"/>
          <p:cNvSpPr txBox="1"/>
          <p:nvPr>
            <p:ph idx="3" type="subTitle"/>
          </p:nvPr>
        </p:nvSpPr>
        <p:spPr>
          <a:xfrm>
            <a:off x="4752502" y="1888150"/>
            <a:ext cx="3017400" cy="9144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1188" name="Google Shape;1188;p30"/>
          <p:cNvSpPr txBox="1"/>
          <p:nvPr>
            <p:ph idx="4" type="subTitle"/>
          </p:nvPr>
        </p:nvSpPr>
        <p:spPr>
          <a:xfrm>
            <a:off x="1374101" y="3625529"/>
            <a:ext cx="3017400" cy="9144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1189" name="Google Shape;1189;p30"/>
          <p:cNvSpPr txBox="1"/>
          <p:nvPr>
            <p:ph idx="5" type="subTitle"/>
          </p:nvPr>
        </p:nvSpPr>
        <p:spPr>
          <a:xfrm>
            <a:off x="4752502" y="3625529"/>
            <a:ext cx="3017400" cy="9144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1190" name="Google Shape;1190;p30"/>
          <p:cNvSpPr txBox="1"/>
          <p:nvPr>
            <p:ph idx="6" type="subTitle"/>
          </p:nvPr>
        </p:nvSpPr>
        <p:spPr>
          <a:xfrm>
            <a:off x="1374100" y="3168329"/>
            <a:ext cx="3017400" cy="4572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0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9pPr>
          </a:lstStyle>
          <a:p/>
        </p:txBody>
      </p:sp>
      <p:sp>
        <p:nvSpPr>
          <p:cNvPr id="1191" name="Google Shape;1191;p30"/>
          <p:cNvSpPr txBox="1"/>
          <p:nvPr>
            <p:ph idx="7" type="subTitle"/>
          </p:nvPr>
        </p:nvSpPr>
        <p:spPr>
          <a:xfrm>
            <a:off x="4752500" y="1430963"/>
            <a:ext cx="3017400" cy="4572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0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9pPr>
          </a:lstStyle>
          <a:p/>
        </p:txBody>
      </p:sp>
      <p:sp>
        <p:nvSpPr>
          <p:cNvPr id="1192" name="Google Shape;1192;p30"/>
          <p:cNvSpPr txBox="1"/>
          <p:nvPr>
            <p:ph idx="8" type="subTitle"/>
          </p:nvPr>
        </p:nvSpPr>
        <p:spPr>
          <a:xfrm>
            <a:off x="4752500" y="3168329"/>
            <a:ext cx="3017400" cy="4572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0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six columns">
  <p:cSld name="BLANK_1_1_1_1_1">
    <p:spTree>
      <p:nvGrpSpPr>
        <p:cNvPr id="1193" name="Shape 1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4" name="Google Shape;1194;p31"/>
          <p:cNvGrpSpPr/>
          <p:nvPr/>
        </p:nvGrpSpPr>
        <p:grpSpPr>
          <a:xfrm>
            <a:off x="91272" y="93661"/>
            <a:ext cx="8961456" cy="4956179"/>
            <a:chOff x="183000" y="183000"/>
            <a:chExt cx="8777996" cy="4777500"/>
          </a:xfrm>
        </p:grpSpPr>
        <p:sp>
          <p:nvSpPr>
            <p:cNvPr id="1195" name="Google Shape;1195;p31"/>
            <p:cNvSpPr/>
            <p:nvPr/>
          </p:nvSpPr>
          <p:spPr>
            <a:xfrm>
              <a:off x="365700" y="368100"/>
              <a:ext cx="8412600" cy="440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196" name="Google Shape;1196;p31"/>
            <p:cNvGrpSpPr/>
            <p:nvPr/>
          </p:nvGrpSpPr>
          <p:grpSpPr>
            <a:xfrm>
              <a:off x="183000" y="183000"/>
              <a:ext cx="8777996" cy="4777500"/>
              <a:chOff x="183000" y="183000"/>
              <a:chExt cx="8777996" cy="4777500"/>
            </a:xfrm>
          </p:grpSpPr>
          <p:sp>
            <p:nvSpPr>
              <p:cNvPr id="1197" name="Google Shape;1197;p31"/>
              <p:cNvSpPr/>
              <p:nvPr/>
            </p:nvSpPr>
            <p:spPr>
              <a:xfrm>
                <a:off x="18300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98" name="Google Shape;1198;p31"/>
              <p:cNvSpPr/>
              <p:nvPr/>
            </p:nvSpPr>
            <p:spPr>
              <a:xfrm>
                <a:off x="56454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99" name="Google Shape;1199;p31"/>
              <p:cNvSpPr/>
              <p:nvPr/>
            </p:nvSpPr>
            <p:spPr>
              <a:xfrm>
                <a:off x="94609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0" name="Google Shape;1200;p31"/>
              <p:cNvSpPr/>
              <p:nvPr/>
            </p:nvSpPr>
            <p:spPr>
              <a:xfrm>
                <a:off x="132763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1" name="Google Shape;1201;p31"/>
              <p:cNvSpPr/>
              <p:nvPr/>
            </p:nvSpPr>
            <p:spPr>
              <a:xfrm>
                <a:off x="170918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2" name="Google Shape;1202;p31"/>
              <p:cNvSpPr/>
              <p:nvPr/>
            </p:nvSpPr>
            <p:spPr>
              <a:xfrm>
                <a:off x="209072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3" name="Google Shape;1203;p31"/>
              <p:cNvSpPr/>
              <p:nvPr/>
            </p:nvSpPr>
            <p:spPr>
              <a:xfrm>
                <a:off x="247227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4" name="Google Shape;1204;p31"/>
              <p:cNvSpPr/>
              <p:nvPr/>
            </p:nvSpPr>
            <p:spPr>
              <a:xfrm>
                <a:off x="285381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5" name="Google Shape;1205;p31"/>
              <p:cNvSpPr/>
              <p:nvPr/>
            </p:nvSpPr>
            <p:spPr>
              <a:xfrm>
                <a:off x="323536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6" name="Google Shape;1206;p31"/>
              <p:cNvSpPr/>
              <p:nvPr/>
            </p:nvSpPr>
            <p:spPr>
              <a:xfrm>
                <a:off x="399845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7" name="Google Shape;1207;p31"/>
              <p:cNvSpPr/>
              <p:nvPr/>
            </p:nvSpPr>
            <p:spPr>
              <a:xfrm>
                <a:off x="4379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8" name="Google Shape;1208;p31"/>
              <p:cNvSpPr/>
              <p:nvPr/>
            </p:nvSpPr>
            <p:spPr>
              <a:xfrm>
                <a:off x="476154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9" name="Google Shape;1209;p31"/>
              <p:cNvSpPr/>
              <p:nvPr/>
            </p:nvSpPr>
            <p:spPr>
              <a:xfrm>
                <a:off x="514308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0" name="Google Shape;1210;p31"/>
              <p:cNvSpPr/>
              <p:nvPr/>
            </p:nvSpPr>
            <p:spPr>
              <a:xfrm>
                <a:off x="552463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1" name="Google Shape;1211;p31"/>
              <p:cNvSpPr/>
              <p:nvPr/>
            </p:nvSpPr>
            <p:spPr>
              <a:xfrm>
                <a:off x="590617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2" name="Google Shape;1212;p31"/>
              <p:cNvSpPr/>
              <p:nvPr/>
            </p:nvSpPr>
            <p:spPr>
              <a:xfrm>
                <a:off x="628772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3" name="Google Shape;1213;p31"/>
              <p:cNvSpPr/>
              <p:nvPr/>
            </p:nvSpPr>
            <p:spPr>
              <a:xfrm>
                <a:off x="666926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4" name="Google Shape;1214;p31"/>
              <p:cNvSpPr/>
              <p:nvPr/>
            </p:nvSpPr>
            <p:spPr>
              <a:xfrm>
                <a:off x="705081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5" name="Google Shape;1215;p31"/>
              <p:cNvSpPr/>
              <p:nvPr/>
            </p:nvSpPr>
            <p:spPr>
              <a:xfrm>
                <a:off x="743235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6" name="Google Shape;1216;p31"/>
              <p:cNvSpPr/>
              <p:nvPr/>
            </p:nvSpPr>
            <p:spPr>
              <a:xfrm>
                <a:off x="781390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7" name="Google Shape;1217;p31"/>
              <p:cNvSpPr/>
              <p:nvPr/>
            </p:nvSpPr>
            <p:spPr>
              <a:xfrm>
                <a:off x="8576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8" name="Google Shape;1218;p31"/>
              <p:cNvSpPr/>
              <p:nvPr/>
            </p:nvSpPr>
            <p:spPr>
              <a:xfrm>
                <a:off x="819544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9" name="Google Shape;1219;p31"/>
              <p:cNvSpPr/>
              <p:nvPr/>
            </p:nvSpPr>
            <p:spPr>
              <a:xfrm>
                <a:off x="361690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20" name="Google Shape;1220;p31"/>
              <p:cNvSpPr/>
              <p:nvPr/>
            </p:nvSpPr>
            <p:spPr>
              <a:xfrm>
                <a:off x="18300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21" name="Google Shape;1221;p31"/>
              <p:cNvSpPr/>
              <p:nvPr/>
            </p:nvSpPr>
            <p:spPr>
              <a:xfrm>
                <a:off x="56454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22" name="Google Shape;1222;p31"/>
              <p:cNvSpPr/>
              <p:nvPr/>
            </p:nvSpPr>
            <p:spPr>
              <a:xfrm>
                <a:off x="94609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23" name="Google Shape;1223;p31"/>
              <p:cNvSpPr/>
              <p:nvPr/>
            </p:nvSpPr>
            <p:spPr>
              <a:xfrm>
                <a:off x="132763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24" name="Google Shape;1224;p31"/>
              <p:cNvSpPr/>
              <p:nvPr/>
            </p:nvSpPr>
            <p:spPr>
              <a:xfrm>
                <a:off x="170918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25" name="Google Shape;1225;p31"/>
              <p:cNvSpPr/>
              <p:nvPr/>
            </p:nvSpPr>
            <p:spPr>
              <a:xfrm>
                <a:off x="209072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26" name="Google Shape;1226;p31"/>
              <p:cNvSpPr/>
              <p:nvPr/>
            </p:nvSpPr>
            <p:spPr>
              <a:xfrm>
                <a:off x="247227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27" name="Google Shape;1227;p31"/>
              <p:cNvSpPr/>
              <p:nvPr/>
            </p:nvSpPr>
            <p:spPr>
              <a:xfrm>
                <a:off x="285381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28" name="Google Shape;1228;p31"/>
              <p:cNvSpPr/>
              <p:nvPr/>
            </p:nvSpPr>
            <p:spPr>
              <a:xfrm>
                <a:off x="323536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29" name="Google Shape;1229;p31"/>
              <p:cNvSpPr/>
              <p:nvPr/>
            </p:nvSpPr>
            <p:spPr>
              <a:xfrm>
                <a:off x="399845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30" name="Google Shape;1230;p31"/>
              <p:cNvSpPr/>
              <p:nvPr/>
            </p:nvSpPr>
            <p:spPr>
              <a:xfrm>
                <a:off x="4379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31" name="Google Shape;1231;p31"/>
              <p:cNvSpPr/>
              <p:nvPr/>
            </p:nvSpPr>
            <p:spPr>
              <a:xfrm>
                <a:off x="476154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32" name="Google Shape;1232;p31"/>
              <p:cNvSpPr/>
              <p:nvPr/>
            </p:nvSpPr>
            <p:spPr>
              <a:xfrm>
                <a:off x="514308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33" name="Google Shape;1233;p31"/>
              <p:cNvSpPr/>
              <p:nvPr/>
            </p:nvSpPr>
            <p:spPr>
              <a:xfrm>
                <a:off x="552463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34" name="Google Shape;1234;p31"/>
              <p:cNvSpPr/>
              <p:nvPr/>
            </p:nvSpPr>
            <p:spPr>
              <a:xfrm>
                <a:off x="590617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35" name="Google Shape;1235;p31"/>
              <p:cNvSpPr/>
              <p:nvPr/>
            </p:nvSpPr>
            <p:spPr>
              <a:xfrm>
                <a:off x="628772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36" name="Google Shape;1236;p31"/>
              <p:cNvSpPr/>
              <p:nvPr/>
            </p:nvSpPr>
            <p:spPr>
              <a:xfrm>
                <a:off x="666926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37" name="Google Shape;1237;p31"/>
              <p:cNvSpPr/>
              <p:nvPr/>
            </p:nvSpPr>
            <p:spPr>
              <a:xfrm>
                <a:off x="705081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38" name="Google Shape;1238;p31"/>
              <p:cNvSpPr/>
              <p:nvPr/>
            </p:nvSpPr>
            <p:spPr>
              <a:xfrm>
                <a:off x="743235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39" name="Google Shape;1239;p31"/>
              <p:cNvSpPr/>
              <p:nvPr/>
            </p:nvSpPr>
            <p:spPr>
              <a:xfrm>
                <a:off x="781390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0" name="Google Shape;1240;p31"/>
              <p:cNvSpPr/>
              <p:nvPr/>
            </p:nvSpPr>
            <p:spPr>
              <a:xfrm>
                <a:off x="8576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1" name="Google Shape;1241;p31"/>
              <p:cNvSpPr/>
              <p:nvPr/>
            </p:nvSpPr>
            <p:spPr>
              <a:xfrm>
                <a:off x="819544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2" name="Google Shape;1242;p31"/>
              <p:cNvSpPr/>
              <p:nvPr/>
            </p:nvSpPr>
            <p:spPr>
              <a:xfrm>
                <a:off x="361690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3" name="Google Shape;1243;p31"/>
              <p:cNvSpPr/>
              <p:nvPr/>
            </p:nvSpPr>
            <p:spPr>
              <a:xfrm rot="5400000">
                <a:off x="183000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4" name="Google Shape;1244;p31"/>
              <p:cNvSpPr/>
              <p:nvPr/>
            </p:nvSpPr>
            <p:spPr>
              <a:xfrm rot="5400000">
                <a:off x="183000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5" name="Google Shape;1245;p31"/>
              <p:cNvSpPr/>
              <p:nvPr/>
            </p:nvSpPr>
            <p:spPr>
              <a:xfrm rot="5400000">
                <a:off x="183000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6" name="Google Shape;1246;p31"/>
              <p:cNvSpPr/>
              <p:nvPr/>
            </p:nvSpPr>
            <p:spPr>
              <a:xfrm rot="5400000">
                <a:off x="183000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7" name="Google Shape;1247;p31"/>
              <p:cNvSpPr/>
              <p:nvPr/>
            </p:nvSpPr>
            <p:spPr>
              <a:xfrm rot="5400000">
                <a:off x="183000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8" name="Google Shape;1248;p31"/>
              <p:cNvSpPr/>
              <p:nvPr/>
            </p:nvSpPr>
            <p:spPr>
              <a:xfrm rot="5400000">
                <a:off x="183000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9" name="Google Shape;1249;p31"/>
              <p:cNvSpPr/>
              <p:nvPr/>
            </p:nvSpPr>
            <p:spPr>
              <a:xfrm rot="5400000">
                <a:off x="183000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50" name="Google Shape;1250;p31"/>
              <p:cNvSpPr/>
              <p:nvPr/>
            </p:nvSpPr>
            <p:spPr>
              <a:xfrm rot="5400000">
                <a:off x="183000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51" name="Google Shape;1251;p31"/>
              <p:cNvSpPr/>
              <p:nvPr/>
            </p:nvSpPr>
            <p:spPr>
              <a:xfrm rot="5400000">
                <a:off x="183000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52" name="Google Shape;1252;p31"/>
              <p:cNvSpPr/>
              <p:nvPr/>
            </p:nvSpPr>
            <p:spPr>
              <a:xfrm rot="5400000">
                <a:off x="183000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53" name="Google Shape;1253;p31"/>
              <p:cNvSpPr/>
              <p:nvPr/>
            </p:nvSpPr>
            <p:spPr>
              <a:xfrm rot="5400000">
                <a:off x="183000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54" name="Google Shape;1254;p31"/>
              <p:cNvSpPr/>
              <p:nvPr/>
            </p:nvSpPr>
            <p:spPr>
              <a:xfrm rot="5400000">
                <a:off x="8576996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55" name="Google Shape;1255;p31"/>
              <p:cNvSpPr/>
              <p:nvPr/>
            </p:nvSpPr>
            <p:spPr>
              <a:xfrm rot="5400000">
                <a:off x="8576996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56" name="Google Shape;1256;p31"/>
              <p:cNvSpPr/>
              <p:nvPr/>
            </p:nvSpPr>
            <p:spPr>
              <a:xfrm rot="5400000">
                <a:off x="8576996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57" name="Google Shape;1257;p31"/>
              <p:cNvSpPr/>
              <p:nvPr/>
            </p:nvSpPr>
            <p:spPr>
              <a:xfrm rot="5400000">
                <a:off x="8576996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58" name="Google Shape;1258;p31"/>
              <p:cNvSpPr/>
              <p:nvPr/>
            </p:nvSpPr>
            <p:spPr>
              <a:xfrm rot="5400000">
                <a:off x="8576996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59" name="Google Shape;1259;p31"/>
              <p:cNvSpPr/>
              <p:nvPr/>
            </p:nvSpPr>
            <p:spPr>
              <a:xfrm rot="5400000">
                <a:off x="8576996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0" name="Google Shape;1260;p31"/>
              <p:cNvSpPr/>
              <p:nvPr/>
            </p:nvSpPr>
            <p:spPr>
              <a:xfrm rot="5400000">
                <a:off x="8576996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1" name="Google Shape;1261;p31"/>
              <p:cNvSpPr/>
              <p:nvPr/>
            </p:nvSpPr>
            <p:spPr>
              <a:xfrm rot="5400000">
                <a:off x="8576996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2" name="Google Shape;1262;p31"/>
              <p:cNvSpPr/>
              <p:nvPr/>
            </p:nvSpPr>
            <p:spPr>
              <a:xfrm rot="5400000">
                <a:off x="8576996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3" name="Google Shape;1263;p31"/>
              <p:cNvSpPr/>
              <p:nvPr/>
            </p:nvSpPr>
            <p:spPr>
              <a:xfrm rot="5400000">
                <a:off x="8576996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4" name="Google Shape;1264;p31"/>
              <p:cNvSpPr/>
              <p:nvPr/>
            </p:nvSpPr>
            <p:spPr>
              <a:xfrm rot="5400000">
                <a:off x="8576996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265" name="Google Shape;1265;p31"/>
          <p:cNvSpPr txBox="1"/>
          <p:nvPr>
            <p:ph type="title"/>
          </p:nvPr>
        </p:nvSpPr>
        <p:spPr>
          <a:xfrm>
            <a:off x="715100" y="535000"/>
            <a:ext cx="7713900" cy="6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1266" name="Google Shape;1266;p31"/>
          <p:cNvSpPr txBox="1"/>
          <p:nvPr>
            <p:ph idx="1" type="subTitle"/>
          </p:nvPr>
        </p:nvSpPr>
        <p:spPr>
          <a:xfrm>
            <a:off x="715100" y="2253900"/>
            <a:ext cx="2331600" cy="548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1267" name="Google Shape;1267;p31"/>
          <p:cNvSpPr txBox="1"/>
          <p:nvPr>
            <p:ph idx="2" type="subTitle"/>
          </p:nvPr>
        </p:nvSpPr>
        <p:spPr>
          <a:xfrm>
            <a:off x="3406200" y="2253900"/>
            <a:ext cx="2331600" cy="548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1268" name="Google Shape;1268;p31"/>
          <p:cNvSpPr txBox="1"/>
          <p:nvPr>
            <p:ph idx="3" type="subTitle"/>
          </p:nvPr>
        </p:nvSpPr>
        <p:spPr>
          <a:xfrm>
            <a:off x="6097300" y="2234125"/>
            <a:ext cx="2331600" cy="548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1269" name="Google Shape;1269;p31"/>
          <p:cNvSpPr txBox="1"/>
          <p:nvPr>
            <p:ph idx="4" type="subTitle"/>
          </p:nvPr>
        </p:nvSpPr>
        <p:spPr>
          <a:xfrm>
            <a:off x="715100" y="3625506"/>
            <a:ext cx="2331600" cy="548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1270" name="Google Shape;1270;p31"/>
          <p:cNvSpPr txBox="1"/>
          <p:nvPr>
            <p:ph idx="5" type="subTitle"/>
          </p:nvPr>
        </p:nvSpPr>
        <p:spPr>
          <a:xfrm>
            <a:off x="3406200" y="3625506"/>
            <a:ext cx="2331600" cy="548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1271" name="Google Shape;1271;p31"/>
          <p:cNvSpPr txBox="1"/>
          <p:nvPr>
            <p:ph idx="6" type="subTitle"/>
          </p:nvPr>
        </p:nvSpPr>
        <p:spPr>
          <a:xfrm>
            <a:off x="6097300" y="3625506"/>
            <a:ext cx="2331600" cy="548700"/>
          </a:xfrm>
          <a:prstGeom prst="rect">
            <a:avLst/>
          </a:prstGeom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1272" name="Google Shape;1272;p31"/>
          <p:cNvSpPr txBox="1"/>
          <p:nvPr>
            <p:ph idx="7" type="subTitle"/>
          </p:nvPr>
        </p:nvSpPr>
        <p:spPr>
          <a:xfrm>
            <a:off x="715100" y="1796700"/>
            <a:ext cx="2331600" cy="4572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0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9pPr>
          </a:lstStyle>
          <a:p/>
        </p:txBody>
      </p:sp>
      <p:sp>
        <p:nvSpPr>
          <p:cNvPr id="1273" name="Google Shape;1273;p31"/>
          <p:cNvSpPr txBox="1"/>
          <p:nvPr>
            <p:ph idx="8" type="subTitle"/>
          </p:nvPr>
        </p:nvSpPr>
        <p:spPr>
          <a:xfrm>
            <a:off x="3406200" y="1796700"/>
            <a:ext cx="2331600" cy="4572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0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9pPr>
          </a:lstStyle>
          <a:p/>
        </p:txBody>
      </p:sp>
      <p:sp>
        <p:nvSpPr>
          <p:cNvPr id="1274" name="Google Shape;1274;p31"/>
          <p:cNvSpPr txBox="1"/>
          <p:nvPr>
            <p:ph idx="9" type="subTitle"/>
          </p:nvPr>
        </p:nvSpPr>
        <p:spPr>
          <a:xfrm>
            <a:off x="6097300" y="1796700"/>
            <a:ext cx="2331600" cy="4572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0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9pPr>
          </a:lstStyle>
          <a:p/>
        </p:txBody>
      </p:sp>
      <p:sp>
        <p:nvSpPr>
          <p:cNvPr id="1275" name="Google Shape;1275;p31"/>
          <p:cNvSpPr txBox="1"/>
          <p:nvPr>
            <p:ph idx="13" type="subTitle"/>
          </p:nvPr>
        </p:nvSpPr>
        <p:spPr>
          <a:xfrm>
            <a:off x="715100" y="3168306"/>
            <a:ext cx="2331600" cy="4572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0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9pPr>
          </a:lstStyle>
          <a:p/>
        </p:txBody>
      </p:sp>
      <p:sp>
        <p:nvSpPr>
          <p:cNvPr id="1276" name="Google Shape;1276;p31"/>
          <p:cNvSpPr txBox="1"/>
          <p:nvPr>
            <p:ph idx="14" type="subTitle"/>
          </p:nvPr>
        </p:nvSpPr>
        <p:spPr>
          <a:xfrm>
            <a:off x="3406200" y="3168306"/>
            <a:ext cx="2331600" cy="4572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0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9pPr>
          </a:lstStyle>
          <a:p/>
        </p:txBody>
      </p:sp>
      <p:sp>
        <p:nvSpPr>
          <p:cNvPr id="1277" name="Google Shape;1277;p31"/>
          <p:cNvSpPr txBox="1"/>
          <p:nvPr>
            <p:ph idx="15" type="subTitle"/>
          </p:nvPr>
        </p:nvSpPr>
        <p:spPr>
          <a:xfrm>
            <a:off x="6097300" y="3168306"/>
            <a:ext cx="2331600" cy="4572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0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picy Rice"/>
              <a:buNone/>
              <a:defRPr sz="2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umbers and text">
  <p:cSld name="BLANK_1_1_1_1_1_1">
    <p:spTree>
      <p:nvGrpSpPr>
        <p:cNvPr id="1278" name="Shape 1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9" name="Google Shape;1279;p32"/>
          <p:cNvGrpSpPr/>
          <p:nvPr/>
        </p:nvGrpSpPr>
        <p:grpSpPr>
          <a:xfrm>
            <a:off x="91272" y="93661"/>
            <a:ext cx="8961456" cy="4956179"/>
            <a:chOff x="183000" y="183000"/>
            <a:chExt cx="8777996" cy="4777500"/>
          </a:xfrm>
        </p:grpSpPr>
        <p:sp>
          <p:nvSpPr>
            <p:cNvPr id="1280" name="Google Shape;1280;p32"/>
            <p:cNvSpPr/>
            <p:nvPr/>
          </p:nvSpPr>
          <p:spPr>
            <a:xfrm>
              <a:off x="365700" y="368100"/>
              <a:ext cx="8412600" cy="440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281" name="Google Shape;1281;p32"/>
            <p:cNvGrpSpPr/>
            <p:nvPr/>
          </p:nvGrpSpPr>
          <p:grpSpPr>
            <a:xfrm>
              <a:off x="183000" y="183000"/>
              <a:ext cx="8777996" cy="4777500"/>
              <a:chOff x="183000" y="183000"/>
              <a:chExt cx="8777996" cy="4777500"/>
            </a:xfrm>
          </p:grpSpPr>
          <p:sp>
            <p:nvSpPr>
              <p:cNvPr id="1282" name="Google Shape;1282;p32"/>
              <p:cNvSpPr/>
              <p:nvPr/>
            </p:nvSpPr>
            <p:spPr>
              <a:xfrm>
                <a:off x="18300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83" name="Google Shape;1283;p32"/>
              <p:cNvSpPr/>
              <p:nvPr/>
            </p:nvSpPr>
            <p:spPr>
              <a:xfrm>
                <a:off x="56454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84" name="Google Shape;1284;p32"/>
              <p:cNvSpPr/>
              <p:nvPr/>
            </p:nvSpPr>
            <p:spPr>
              <a:xfrm>
                <a:off x="94609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85" name="Google Shape;1285;p32"/>
              <p:cNvSpPr/>
              <p:nvPr/>
            </p:nvSpPr>
            <p:spPr>
              <a:xfrm>
                <a:off x="132763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86" name="Google Shape;1286;p32"/>
              <p:cNvSpPr/>
              <p:nvPr/>
            </p:nvSpPr>
            <p:spPr>
              <a:xfrm>
                <a:off x="170918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87" name="Google Shape;1287;p32"/>
              <p:cNvSpPr/>
              <p:nvPr/>
            </p:nvSpPr>
            <p:spPr>
              <a:xfrm>
                <a:off x="209072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88" name="Google Shape;1288;p32"/>
              <p:cNvSpPr/>
              <p:nvPr/>
            </p:nvSpPr>
            <p:spPr>
              <a:xfrm>
                <a:off x="247227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89" name="Google Shape;1289;p32"/>
              <p:cNvSpPr/>
              <p:nvPr/>
            </p:nvSpPr>
            <p:spPr>
              <a:xfrm>
                <a:off x="285381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90" name="Google Shape;1290;p32"/>
              <p:cNvSpPr/>
              <p:nvPr/>
            </p:nvSpPr>
            <p:spPr>
              <a:xfrm>
                <a:off x="323536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91" name="Google Shape;1291;p32"/>
              <p:cNvSpPr/>
              <p:nvPr/>
            </p:nvSpPr>
            <p:spPr>
              <a:xfrm>
                <a:off x="399845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92" name="Google Shape;1292;p32"/>
              <p:cNvSpPr/>
              <p:nvPr/>
            </p:nvSpPr>
            <p:spPr>
              <a:xfrm>
                <a:off x="4379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93" name="Google Shape;1293;p32"/>
              <p:cNvSpPr/>
              <p:nvPr/>
            </p:nvSpPr>
            <p:spPr>
              <a:xfrm>
                <a:off x="476154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94" name="Google Shape;1294;p32"/>
              <p:cNvSpPr/>
              <p:nvPr/>
            </p:nvSpPr>
            <p:spPr>
              <a:xfrm>
                <a:off x="514308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95" name="Google Shape;1295;p32"/>
              <p:cNvSpPr/>
              <p:nvPr/>
            </p:nvSpPr>
            <p:spPr>
              <a:xfrm>
                <a:off x="552463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96" name="Google Shape;1296;p32"/>
              <p:cNvSpPr/>
              <p:nvPr/>
            </p:nvSpPr>
            <p:spPr>
              <a:xfrm>
                <a:off x="590617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97" name="Google Shape;1297;p32"/>
              <p:cNvSpPr/>
              <p:nvPr/>
            </p:nvSpPr>
            <p:spPr>
              <a:xfrm>
                <a:off x="628772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98" name="Google Shape;1298;p32"/>
              <p:cNvSpPr/>
              <p:nvPr/>
            </p:nvSpPr>
            <p:spPr>
              <a:xfrm>
                <a:off x="666926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99" name="Google Shape;1299;p32"/>
              <p:cNvSpPr/>
              <p:nvPr/>
            </p:nvSpPr>
            <p:spPr>
              <a:xfrm>
                <a:off x="705081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00" name="Google Shape;1300;p32"/>
              <p:cNvSpPr/>
              <p:nvPr/>
            </p:nvSpPr>
            <p:spPr>
              <a:xfrm>
                <a:off x="743235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01" name="Google Shape;1301;p32"/>
              <p:cNvSpPr/>
              <p:nvPr/>
            </p:nvSpPr>
            <p:spPr>
              <a:xfrm>
                <a:off x="781390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02" name="Google Shape;1302;p32"/>
              <p:cNvSpPr/>
              <p:nvPr/>
            </p:nvSpPr>
            <p:spPr>
              <a:xfrm>
                <a:off x="8576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03" name="Google Shape;1303;p32"/>
              <p:cNvSpPr/>
              <p:nvPr/>
            </p:nvSpPr>
            <p:spPr>
              <a:xfrm>
                <a:off x="819544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04" name="Google Shape;1304;p32"/>
              <p:cNvSpPr/>
              <p:nvPr/>
            </p:nvSpPr>
            <p:spPr>
              <a:xfrm>
                <a:off x="361690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05" name="Google Shape;1305;p32"/>
              <p:cNvSpPr/>
              <p:nvPr/>
            </p:nvSpPr>
            <p:spPr>
              <a:xfrm>
                <a:off x="18300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06" name="Google Shape;1306;p32"/>
              <p:cNvSpPr/>
              <p:nvPr/>
            </p:nvSpPr>
            <p:spPr>
              <a:xfrm>
                <a:off x="56454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07" name="Google Shape;1307;p32"/>
              <p:cNvSpPr/>
              <p:nvPr/>
            </p:nvSpPr>
            <p:spPr>
              <a:xfrm>
                <a:off x="94609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08" name="Google Shape;1308;p32"/>
              <p:cNvSpPr/>
              <p:nvPr/>
            </p:nvSpPr>
            <p:spPr>
              <a:xfrm>
                <a:off x="132763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09" name="Google Shape;1309;p32"/>
              <p:cNvSpPr/>
              <p:nvPr/>
            </p:nvSpPr>
            <p:spPr>
              <a:xfrm>
                <a:off x="170918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10" name="Google Shape;1310;p32"/>
              <p:cNvSpPr/>
              <p:nvPr/>
            </p:nvSpPr>
            <p:spPr>
              <a:xfrm>
                <a:off x="209072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11" name="Google Shape;1311;p32"/>
              <p:cNvSpPr/>
              <p:nvPr/>
            </p:nvSpPr>
            <p:spPr>
              <a:xfrm>
                <a:off x="247227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12" name="Google Shape;1312;p32"/>
              <p:cNvSpPr/>
              <p:nvPr/>
            </p:nvSpPr>
            <p:spPr>
              <a:xfrm>
                <a:off x="285381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13" name="Google Shape;1313;p32"/>
              <p:cNvSpPr/>
              <p:nvPr/>
            </p:nvSpPr>
            <p:spPr>
              <a:xfrm>
                <a:off x="323536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14" name="Google Shape;1314;p32"/>
              <p:cNvSpPr/>
              <p:nvPr/>
            </p:nvSpPr>
            <p:spPr>
              <a:xfrm>
                <a:off x="399845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15" name="Google Shape;1315;p32"/>
              <p:cNvSpPr/>
              <p:nvPr/>
            </p:nvSpPr>
            <p:spPr>
              <a:xfrm>
                <a:off x="4379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16" name="Google Shape;1316;p32"/>
              <p:cNvSpPr/>
              <p:nvPr/>
            </p:nvSpPr>
            <p:spPr>
              <a:xfrm>
                <a:off x="476154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17" name="Google Shape;1317;p32"/>
              <p:cNvSpPr/>
              <p:nvPr/>
            </p:nvSpPr>
            <p:spPr>
              <a:xfrm>
                <a:off x="514308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18" name="Google Shape;1318;p32"/>
              <p:cNvSpPr/>
              <p:nvPr/>
            </p:nvSpPr>
            <p:spPr>
              <a:xfrm>
                <a:off x="552463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19" name="Google Shape;1319;p32"/>
              <p:cNvSpPr/>
              <p:nvPr/>
            </p:nvSpPr>
            <p:spPr>
              <a:xfrm>
                <a:off x="590617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20" name="Google Shape;1320;p32"/>
              <p:cNvSpPr/>
              <p:nvPr/>
            </p:nvSpPr>
            <p:spPr>
              <a:xfrm>
                <a:off x="628772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21" name="Google Shape;1321;p32"/>
              <p:cNvSpPr/>
              <p:nvPr/>
            </p:nvSpPr>
            <p:spPr>
              <a:xfrm>
                <a:off x="666926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22" name="Google Shape;1322;p32"/>
              <p:cNvSpPr/>
              <p:nvPr/>
            </p:nvSpPr>
            <p:spPr>
              <a:xfrm>
                <a:off x="705081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23" name="Google Shape;1323;p32"/>
              <p:cNvSpPr/>
              <p:nvPr/>
            </p:nvSpPr>
            <p:spPr>
              <a:xfrm>
                <a:off x="743235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24" name="Google Shape;1324;p32"/>
              <p:cNvSpPr/>
              <p:nvPr/>
            </p:nvSpPr>
            <p:spPr>
              <a:xfrm>
                <a:off x="781390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25" name="Google Shape;1325;p32"/>
              <p:cNvSpPr/>
              <p:nvPr/>
            </p:nvSpPr>
            <p:spPr>
              <a:xfrm>
                <a:off x="8576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26" name="Google Shape;1326;p32"/>
              <p:cNvSpPr/>
              <p:nvPr/>
            </p:nvSpPr>
            <p:spPr>
              <a:xfrm>
                <a:off x="819544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27" name="Google Shape;1327;p32"/>
              <p:cNvSpPr/>
              <p:nvPr/>
            </p:nvSpPr>
            <p:spPr>
              <a:xfrm>
                <a:off x="361690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28" name="Google Shape;1328;p32"/>
              <p:cNvSpPr/>
              <p:nvPr/>
            </p:nvSpPr>
            <p:spPr>
              <a:xfrm rot="5400000">
                <a:off x="183000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29" name="Google Shape;1329;p32"/>
              <p:cNvSpPr/>
              <p:nvPr/>
            </p:nvSpPr>
            <p:spPr>
              <a:xfrm rot="5400000">
                <a:off x="183000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30" name="Google Shape;1330;p32"/>
              <p:cNvSpPr/>
              <p:nvPr/>
            </p:nvSpPr>
            <p:spPr>
              <a:xfrm rot="5400000">
                <a:off x="183000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31" name="Google Shape;1331;p32"/>
              <p:cNvSpPr/>
              <p:nvPr/>
            </p:nvSpPr>
            <p:spPr>
              <a:xfrm rot="5400000">
                <a:off x="183000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32" name="Google Shape;1332;p32"/>
              <p:cNvSpPr/>
              <p:nvPr/>
            </p:nvSpPr>
            <p:spPr>
              <a:xfrm rot="5400000">
                <a:off x="183000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33" name="Google Shape;1333;p32"/>
              <p:cNvSpPr/>
              <p:nvPr/>
            </p:nvSpPr>
            <p:spPr>
              <a:xfrm rot="5400000">
                <a:off x="183000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34" name="Google Shape;1334;p32"/>
              <p:cNvSpPr/>
              <p:nvPr/>
            </p:nvSpPr>
            <p:spPr>
              <a:xfrm rot="5400000">
                <a:off x="183000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35" name="Google Shape;1335;p32"/>
              <p:cNvSpPr/>
              <p:nvPr/>
            </p:nvSpPr>
            <p:spPr>
              <a:xfrm rot="5400000">
                <a:off x="183000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36" name="Google Shape;1336;p32"/>
              <p:cNvSpPr/>
              <p:nvPr/>
            </p:nvSpPr>
            <p:spPr>
              <a:xfrm rot="5400000">
                <a:off x="183000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37" name="Google Shape;1337;p32"/>
              <p:cNvSpPr/>
              <p:nvPr/>
            </p:nvSpPr>
            <p:spPr>
              <a:xfrm rot="5400000">
                <a:off x="183000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38" name="Google Shape;1338;p32"/>
              <p:cNvSpPr/>
              <p:nvPr/>
            </p:nvSpPr>
            <p:spPr>
              <a:xfrm rot="5400000">
                <a:off x="183000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39" name="Google Shape;1339;p32"/>
              <p:cNvSpPr/>
              <p:nvPr/>
            </p:nvSpPr>
            <p:spPr>
              <a:xfrm rot="5400000">
                <a:off x="8576996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40" name="Google Shape;1340;p32"/>
              <p:cNvSpPr/>
              <p:nvPr/>
            </p:nvSpPr>
            <p:spPr>
              <a:xfrm rot="5400000">
                <a:off x="8576996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41" name="Google Shape;1341;p32"/>
              <p:cNvSpPr/>
              <p:nvPr/>
            </p:nvSpPr>
            <p:spPr>
              <a:xfrm rot="5400000">
                <a:off x="8576996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42" name="Google Shape;1342;p32"/>
              <p:cNvSpPr/>
              <p:nvPr/>
            </p:nvSpPr>
            <p:spPr>
              <a:xfrm rot="5400000">
                <a:off x="8576996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43" name="Google Shape;1343;p32"/>
              <p:cNvSpPr/>
              <p:nvPr/>
            </p:nvSpPr>
            <p:spPr>
              <a:xfrm rot="5400000">
                <a:off x="8576996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44" name="Google Shape;1344;p32"/>
              <p:cNvSpPr/>
              <p:nvPr/>
            </p:nvSpPr>
            <p:spPr>
              <a:xfrm rot="5400000">
                <a:off x="8576996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45" name="Google Shape;1345;p32"/>
              <p:cNvSpPr/>
              <p:nvPr/>
            </p:nvSpPr>
            <p:spPr>
              <a:xfrm rot="5400000">
                <a:off x="8576996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46" name="Google Shape;1346;p32"/>
              <p:cNvSpPr/>
              <p:nvPr/>
            </p:nvSpPr>
            <p:spPr>
              <a:xfrm rot="5400000">
                <a:off x="8576996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47" name="Google Shape;1347;p32"/>
              <p:cNvSpPr/>
              <p:nvPr/>
            </p:nvSpPr>
            <p:spPr>
              <a:xfrm rot="5400000">
                <a:off x="8576996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48" name="Google Shape;1348;p32"/>
              <p:cNvSpPr/>
              <p:nvPr/>
            </p:nvSpPr>
            <p:spPr>
              <a:xfrm rot="5400000">
                <a:off x="8576996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49" name="Google Shape;1349;p32"/>
              <p:cNvSpPr/>
              <p:nvPr/>
            </p:nvSpPr>
            <p:spPr>
              <a:xfrm rot="5400000">
                <a:off x="8576996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350" name="Google Shape;1350;p32"/>
          <p:cNvSpPr txBox="1"/>
          <p:nvPr>
            <p:ph hasCustomPrompt="1" type="title"/>
          </p:nvPr>
        </p:nvSpPr>
        <p:spPr>
          <a:xfrm>
            <a:off x="715100" y="722376"/>
            <a:ext cx="5022600" cy="731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4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r>
              <a:t>xx%</a:t>
            </a:r>
          </a:p>
        </p:txBody>
      </p:sp>
      <p:sp>
        <p:nvSpPr>
          <p:cNvPr id="1351" name="Google Shape;1351;p32"/>
          <p:cNvSpPr txBox="1"/>
          <p:nvPr>
            <p:ph idx="1" type="subTitle"/>
          </p:nvPr>
        </p:nvSpPr>
        <p:spPr>
          <a:xfrm>
            <a:off x="715100" y="1453765"/>
            <a:ext cx="5022600" cy="36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1352" name="Google Shape;1352;p32"/>
          <p:cNvSpPr txBox="1"/>
          <p:nvPr>
            <p:ph hasCustomPrompt="1" idx="2" type="title"/>
          </p:nvPr>
        </p:nvSpPr>
        <p:spPr>
          <a:xfrm>
            <a:off x="715100" y="2023200"/>
            <a:ext cx="5022600" cy="731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4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r>
              <a:t>xx%</a:t>
            </a:r>
          </a:p>
        </p:txBody>
      </p:sp>
      <p:sp>
        <p:nvSpPr>
          <p:cNvPr id="1353" name="Google Shape;1353;p32"/>
          <p:cNvSpPr txBox="1"/>
          <p:nvPr>
            <p:ph idx="3" type="subTitle"/>
          </p:nvPr>
        </p:nvSpPr>
        <p:spPr>
          <a:xfrm>
            <a:off x="715100" y="2754600"/>
            <a:ext cx="5022600" cy="36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  <p:sp>
        <p:nvSpPr>
          <p:cNvPr id="1354" name="Google Shape;1354;p32"/>
          <p:cNvSpPr txBox="1"/>
          <p:nvPr>
            <p:ph hasCustomPrompt="1" idx="4" type="title"/>
          </p:nvPr>
        </p:nvSpPr>
        <p:spPr>
          <a:xfrm>
            <a:off x="715100" y="3328416"/>
            <a:ext cx="5022600" cy="731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4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200"/>
              <a:buNone/>
              <a:defRPr sz="6200"/>
            </a:lvl9pPr>
          </a:lstStyle>
          <a:p>
            <a:r>
              <a:t>xx%</a:t>
            </a:r>
          </a:p>
        </p:txBody>
      </p:sp>
      <p:sp>
        <p:nvSpPr>
          <p:cNvPr id="1355" name="Google Shape;1355;p32"/>
          <p:cNvSpPr txBox="1"/>
          <p:nvPr>
            <p:ph idx="5" type="subTitle"/>
          </p:nvPr>
        </p:nvSpPr>
        <p:spPr>
          <a:xfrm>
            <a:off x="715100" y="4059818"/>
            <a:ext cx="5022600" cy="36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anks">
  <p:cSld name="BLANK_1_1_1_1_1_1_2"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7" name="Google Shape;1357;p33"/>
          <p:cNvGrpSpPr/>
          <p:nvPr/>
        </p:nvGrpSpPr>
        <p:grpSpPr>
          <a:xfrm>
            <a:off x="91272" y="93661"/>
            <a:ext cx="8961456" cy="4956179"/>
            <a:chOff x="183000" y="183000"/>
            <a:chExt cx="8777996" cy="4777500"/>
          </a:xfrm>
        </p:grpSpPr>
        <p:sp>
          <p:nvSpPr>
            <p:cNvPr id="1358" name="Google Shape;1358;p33"/>
            <p:cNvSpPr/>
            <p:nvPr/>
          </p:nvSpPr>
          <p:spPr>
            <a:xfrm>
              <a:off x="365700" y="368100"/>
              <a:ext cx="8412600" cy="440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359" name="Google Shape;1359;p33"/>
            <p:cNvGrpSpPr/>
            <p:nvPr/>
          </p:nvGrpSpPr>
          <p:grpSpPr>
            <a:xfrm>
              <a:off x="183000" y="183000"/>
              <a:ext cx="8777996" cy="4777500"/>
              <a:chOff x="183000" y="183000"/>
              <a:chExt cx="8777996" cy="4777500"/>
            </a:xfrm>
          </p:grpSpPr>
          <p:sp>
            <p:nvSpPr>
              <p:cNvPr id="1360" name="Google Shape;1360;p33"/>
              <p:cNvSpPr/>
              <p:nvPr/>
            </p:nvSpPr>
            <p:spPr>
              <a:xfrm>
                <a:off x="18300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61" name="Google Shape;1361;p33"/>
              <p:cNvSpPr/>
              <p:nvPr/>
            </p:nvSpPr>
            <p:spPr>
              <a:xfrm>
                <a:off x="56454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62" name="Google Shape;1362;p33"/>
              <p:cNvSpPr/>
              <p:nvPr/>
            </p:nvSpPr>
            <p:spPr>
              <a:xfrm>
                <a:off x="94609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63" name="Google Shape;1363;p33"/>
              <p:cNvSpPr/>
              <p:nvPr/>
            </p:nvSpPr>
            <p:spPr>
              <a:xfrm>
                <a:off x="132763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64" name="Google Shape;1364;p33"/>
              <p:cNvSpPr/>
              <p:nvPr/>
            </p:nvSpPr>
            <p:spPr>
              <a:xfrm>
                <a:off x="170918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65" name="Google Shape;1365;p33"/>
              <p:cNvSpPr/>
              <p:nvPr/>
            </p:nvSpPr>
            <p:spPr>
              <a:xfrm>
                <a:off x="209072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66" name="Google Shape;1366;p33"/>
              <p:cNvSpPr/>
              <p:nvPr/>
            </p:nvSpPr>
            <p:spPr>
              <a:xfrm>
                <a:off x="247227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67" name="Google Shape;1367;p33"/>
              <p:cNvSpPr/>
              <p:nvPr/>
            </p:nvSpPr>
            <p:spPr>
              <a:xfrm>
                <a:off x="285381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68" name="Google Shape;1368;p33"/>
              <p:cNvSpPr/>
              <p:nvPr/>
            </p:nvSpPr>
            <p:spPr>
              <a:xfrm>
                <a:off x="323536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69" name="Google Shape;1369;p33"/>
              <p:cNvSpPr/>
              <p:nvPr/>
            </p:nvSpPr>
            <p:spPr>
              <a:xfrm>
                <a:off x="399845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70" name="Google Shape;1370;p33"/>
              <p:cNvSpPr/>
              <p:nvPr/>
            </p:nvSpPr>
            <p:spPr>
              <a:xfrm>
                <a:off x="4379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71" name="Google Shape;1371;p33"/>
              <p:cNvSpPr/>
              <p:nvPr/>
            </p:nvSpPr>
            <p:spPr>
              <a:xfrm>
                <a:off x="476154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72" name="Google Shape;1372;p33"/>
              <p:cNvSpPr/>
              <p:nvPr/>
            </p:nvSpPr>
            <p:spPr>
              <a:xfrm>
                <a:off x="514308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73" name="Google Shape;1373;p33"/>
              <p:cNvSpPr/>
              <p:nvPr/>
            </p:nvSpPr>
            <p:spPr>
              <a:xfrm>
                <a:off x="552463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74" name="Google Shape;1374;p33"/>
              <p:cNvSpPr/>
              <p:nvPr/>
            </p:nvSpPr>
            <p:spPr>
              <a:xfrm>
                <a:off x="590617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75" name="Google Shape;1375;p33"/>
              <p:cNvSpPr/>
              <p:nvPr/>
            </p:nvSpPr>
            <p:spPr>
              <a:xfrm>
                <a:off x="628772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76" name="Google Shape;1376;p33"/>
              <p:cNvSpPr/>
              <p:nvPr/>
            </p:nvSpPr>
            <p:spPr>
              <a:xfrm>
                <a:off x="666926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77" name="Google Shape;1377;p33"/>
              <p:cNvSpPr/>
              <p:nvPr/>
            </p:nvSpPr>
            <p:spPr>
              <a:xfrm>
                <a:off x="705081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78" name="Google Shape;1378;p33"/>
              <p:cNvSpPr/>
              <p:nvPr/>
            </p:nvSpPr>
            <p:spPr>
              <a:xfrm>
                <a:off x="743235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79" name="Google Shape;1379;p33"/>
              <p:cNvSpPr/>
              <p:nvPr/>
            </p:nvSpPr>
            <p:spPr>
              <a:xfrm>
                <a:off x="781390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80" name="Google Shape;1380;p33"/>
              <p:cNvSpPr/>
              <p:nvPr/>
            </p:nvSpPr>
            <p:spPr>
              <a:xfrm>
                <a:off x="8576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81" name="Google Shape;1381;p33"/>
              <p:cNvSpPr/>
              <p:nvPr/>
            </p:nvSpPr>
            <p:spPr>
              <a:xfrm>
                <a:off x="819544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82" name="Google Shape;1382;p33"/>
              <p:cNvSpPr/>
              <p:nvPr/>
            </p:nvSpPr>
            <p:spPr>
              <a:xfrm>
                <a:off x="361690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83" name="Google Shape;1383;p33"/>
              <p:cNvSpPr/>
              <p:nvPr/>
            </p:nvSpPr>
            <p:spPr>
              <a:xfrm>
                <a:off x="18300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84" name="Google Shape;1384;p33"/>
              <p:cNvSpPr/>
              <p:nvPr/>
            </p:nvSpPr>
            <p:spPr>
              <a:xfrm>
                <a:off x="56454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85" name="Google Shape;1385;p33"/>
              <p:cNvSpPr/>
              <p:nvPr/>
            </p:nvSpPr>
            <p:spPr>
              <a:xfrm>
                <a:off x="94609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86" name="Google Shape;1386;p33"/>
              <p:cNvSpPr/>
              <p:nvPr/>
            </p:nvSpPr>
            <p:spPr>
              <a:xfrm>
                <a:off x="132763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87" name="Google Shape;1387;p33"/>
              <p:cNvSpPr/>
              <p:nvPr/>
            </p:nvSpPr>
            <p:spPr>
              <a:xfrm>
                <a:off x="170918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88" name="Google Shape;1388;p33"/>
              <p:cNvSpPr/>
              <p:nvPr/>
            </p:nvSpPr>
            <p:spPr>
              <a:xfrm>
                <a:off x="209072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89" name="Google Shape;1389;p33"/>
              <p:cNvSpPr/>
              <p:nvPr/>
            </p:nvSpPr>
            <p:spPr>
              <a:xfrm>
                <a:off x="247227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90" name="Google Shape;1390;p33"/>
              <p:cNvSpPr/>
              <p:nvPr/>
            </p:nvSpPr>
            <p:spPr>
              <a:xfrm>
                <a:off x="285381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91" name="Google Shape;1391;p33"/>
              <p:cNvSpPr/>
              <p:nvPr/>
            </p:nvSpPr>
            <p:spPr>
              <a:xfrm>
                <a:off x="323536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92" name="Google Shape;1392;p33"/>
              <p:cNvSpPr/>
              <p:nvPr/>
            </p:nvSpPr>
            <p:spPr>
              <a:xfrm>
                <a:off x="399845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93" name="Google Shape;1393;p33"/>
              <p:cNvSpPr/>
              <p:nvPr/>
            </p:nvSpPr>
            <p:spPr>
              <a:xfrm>
                <a:off x="4379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94" name="Google Shape;1394;p33"/>
              <p:cNvSpPr/>
              <p:nvPr/>
            </p:nvSpPr>
            <p:spPr>
              <a:xfrm>
                <a:off x="476154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95" name="Google Shape;1395;p33"/>
              <p:cNvSpPr/>
              <p:nvPr/>
            </p:nvSpPr>
            <p:spPr>
              <a:xfrm>
                <a:off x="514308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96" name="Google Shape;1396;p33"/>
              <p:cNvSpPr/>
              <p:nvPr/>
            </p:nvSpPr>
            <p:spPr>
              <a:xfrm>
                <a:off x="552463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97" name="Google Shape;1397;p33"/>
              <p:cNvSpPr/>
              <p:nvPr/>
            </p:nvSpPr>
            <p:spPr>
              <a:xfrm>
                <a:off x="590617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98" name="Google Shape;1398;p33"/>
              <p:cNvSpPr/>
              <p:nvPr/>
            </p:nvSpPr>
            <p:spPr>
              <a:xfrm>
                <a:off x="628772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99" name="Google Shape;1399;p33"/>
              <p:cNvSpPr/>
              <p:nvPr/>
            </p:nvSpPr>
            <p:spPr>
              <a:xfrm>
                <a:off x="666926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00" name="Google Shape;1400;p33"/>
              <p:cNvSpPr/>
              <p:nvPr/>
            </p:nvSpPr>
            <p:spPr>
              <a:xfrm>
                <a:off x="705081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01" name="Google Shape;1401;p33"/>
              <p:cNvSpPr/>
              <p:nvPr/>
            </p:nvSpPr>
            <p:spPr>
              <a:xfrm>
                <a:off x="743235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02" name="Google Shape;1402;p33"/>
              <p:cNvSpPr/>
              <p:nvPr/>
            </p:nvSpPr>
            <p:spPr>
              <a:xfrm>
                <a:off x="781390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03" name="Google Shape;1403;p33"/>
              <p:cNvSpPr/>
              <p:nvPr/>
            </p:nvSpPr>
            <p:spPr>
              <a:xfrm>
                <a:off x="8576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04" name="Google Shape;1404;p33"/>
              <p:cNvSpPr/>
              <p:nvPr/>
            </p:nvSpPr>
            <p:spPr>
              <a:xfrm>
                <a:off x="819544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05" name="Google Shape;1405;p33"/>
              <p:cNvSpPr/>
              <p:nvPr/>
            </p:nvSpPr>
            <p:spPr>
              <a:xfrm>
                <a:off x="361690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06" name="Google Shape;1406;p33"/>
              <p:cNvSpPr/>
              <p:nvPr/>
            </p:nvSpPr>
            <p:spPr>
              <a:xfrm rot="5400000">
                <a:off x="183000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07" name="Google Shape;1407;p33"/>
              <p:cNvSpPr/>
              <p:nvPr/>
            </p:nvSpPr>
            <p:spPr>
              <a:xfrm rot="5400000">
                <a:off x="183000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08" name="Google Shape;1408;p33"/>
              <p:cNvSpPr/>
              <p:nvPr/>
            </p:nvSpPr>
            <p:spPr>
              <a:xfrm rot="5400000">
                <a:off x="183000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09" name="Google Shape;1409;p33"/>
              <p:cNvSpPr/>
              <p:nvPr/>
            </p:nvSpPr>
            <p:spPr>
              <a:xfrm rot="5400000">
                <a:off x="183000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10" name="Google Shape;1410;p33"/>
              <p:cNvSpPr/>
              <p:nvPr/>
            </p:nvSpPr>
            <p:spPr>
              <a:xfrm rot="5400000">
                <a:off x="183000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11" name="Google Shape;1411;p33"/>
              <p:cNvSpPr/>
              <p:nvPr/>
            </p:nvSpPr>
            <p:spPr>
              <a:xfrm rot="5400000">
                <a:off x="183000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12" name="Google Shape;1412;p33"/>
              <p:cNvSpPr/>
              <p:nvPr/>
            </p:nvSpPr>
            <p:spPr>
              <a:xfrm rot="5400000">
                <a:off x="183000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13" name="Google Shape;1413;p33"/>
              <p:cNvSpPr/>
              <p:nvPr/>
            </p:nvSpPr>
            <p:spPr>
              <a:xfrm rot="5400000">
                <a:off x="183000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14" name="Google Shape;1414;p33"/>
              <p:cNvSpPr/>
              <p:nvPr/>
            </p:nvSpPr>
            <p:spPr>
              <a:xfrm rot="5400000">
                <a:off x="183000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15" name="Google Shape;1415;p33"/>
              <p:cNvSpPr/>
              <p:nvPr/>
            </p:nvSpPr>
            <p:spPr>
              <a:xfrm rot="5400000">
                <a:off x="183000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16" name="Google Shape;1416;p33"/>
              <p:cNvSpPr/>
              <p:nvPr/>
            </p:nvSpPr>
            <p:spPr>
              <a:xfrm rot="5400000">
                <a:off x="183000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17" name="Google Shape;1417;p33"/>
              <p:cNvSpPr/>
              <p:nvPr/>
            </p:nvSpPr>
            <p:spPr>
              <a:xfrm rot="5400000">
                <a:off x="8576996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18" name="Google Shape;1418;p33"/>
              <p:cNvSpPr/>
              <p:nvPr/>
            </p:nvSpPr>
            <p:spPr>
              <a:xfrm rot="5400000">
                <a:off x="8576996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19" name="Google Shape;1419;p33"/>
              <p:cNvSpPr/>
              <p:nvPr/>
            </p:nvSpPr>
            <p:spPr>
              <a:xfrm rot="5400000">
                <a:off x="8576996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20" name="Google Shape;1420;p33"/>
              <p:cNvSpPr/>
              <p:nvPr/>
            </p:nvSpPr>
            <p:spPr>
              <a:xfrm rot="5400000">
                <a:off x="8576996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21" name="Google Shape;1421;p33"/>
              <p:cNvSpPr/>
              <p:nvPr/>
            </p:nvSpPr>
            <p:spPr>
              <a:xfrm rot="5400000">
                <a:off x="8576996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22" name="Google Shape;1422;p33"/>
              <p:cNvSpPr/>
              <p:nvPr/>
            </p:nvSpPr>
            <p:spPr>
              <a:xfrm rot="5400000">
                <a:off x="8576996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23" name="Google Shape;1423;p33"/>
              <p:cNvSpPr/>
              <p:nvPr/>
            </p:nvSpPr>
            <p:spPr>
              <a:xfrm rot="5400000">
                <a:off x="8576996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24" name="Google Shape;1424;p33"/>
              <p:cNvSpPr/>
              <p:nvPr/>
            </p:nvSpPr>
            <p:spPr>
              <a:xfrm rot="5400000">
                <a:off x="8576996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25" name="Google Shape;1425;p33"/>
              <p:cNvSpPr/>
              <p:nvPr/>
            </p:nvSpPr>
            <p:spPr>
              <a:xfrm rot="5400000">
                <a:off x="8576996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26" name="Google Shape;1426;p33"/>
              <p:cNvSpPr/>
              <p:nvPr/>
            </p:nvSpPr>
            <p:spPr>
              <a:xfrm rot="5400000">
                <a:off x="8576996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27" name="Google Shape;1427;p33"/>
              <p:cNvSpPr/>
              <p:nvPr/>
            </p:nvSpPr>
            <p:spPr>
              <a:xfrm rot="5400000">
                <a:off x="8576996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428" name="Google Shape;1428;p33"/>
          <p:cNvSpPr txBox="1"/>
          <p:nvPr>
            <p:ph type="ctrTitle"/>
          </p:nvPr>
        </p:nvSpPr>
        <p:spPr>
          <a:xfrm>
            <a:off x="3406200" y="630936"/>
            <a:ext cx="5022600" cy="100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429" name="Google Shape;1429;p33"/>
          <p:cNvSpPr txBox="1"/>
          <p:nvPr>
            <p:ph idx="1" type="subTitle"/>
          </p:nvPr>
        </p:nvSpPr>
        <p:spPr>
          <a:xfrm>
            <a:off x="3406200" y="1732712"/>
            <a:ext cx="5022600" cy="109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430" name="Google Shape;1430;p33"/>
          <p:cNvSpPr txBox="1"/>
          <p:nvPr/>
        </p:nvSpPr>
        <p:spPr>
          <a:xfrm>
            <a:off x="3407400" y="3511296"/>
            <a:ext cx="5020200" cy="54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b="1" lang="cy" sz="1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CREDITS</a:t>
            </a:r>
            <a:r>
              <a:rPr lang="cy" sz="1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: This presentation template was created by </a:t>
            </a:r>
            <a:r>
              <a:rPr b="1" lang="cy" sz="1000" u="sng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  <a:hlinkClick r:id="rId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r>
              <a:rPr lang="cy" sz="1000" u="sng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r>
              <a:rPr lang="cy" sz="1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and includes icons by </a:t>
            </a:r>
            <a:r>
              <a:rPr b="1" lang="cy" sz="1000" u="sng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Flaticon</a:t>
            </a:r>
            <a:r>
              <a:rPr lang="cy" sz="1000" u="sng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,</a:t>
            </a:r>
            <a:r>
              <a:rPr lang="cy" sz="1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and infographics &amp; images by </a:t>
            </a:r>
            <a:r>
              <a:rPr b="1" lang="cy" sz="1000" u="sng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Freepik</a:t>
            </a:r>
            <a:endParaRPr b="1" sz="1000" u="sng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">
  <p:cSld name="BLANK_1_1_1_1_1_1_1">
    <p:spTree>
      <p:nvGrpSpPr>
        <p:cNvPr id="1431" name="Shape 1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2" name="Google Shape;1432;p34"/>
          <p:cNvGrpSpPr/>
          <p:nvPr/>
        </p:nvGrpSpPr>
        <p:grpSpPr>
          <a:xfrm>
            <a:off x="91272" y="93661"/>
            <a:ext cx="8961456" cy="4956179"/>
            <a:chOff x="183000" y="183000"/>
            <a:chExt cx="8777996" cy="4777500"/>
          </a:xfrm>
        </p:grpSpPr>
        <p:sp>
          <p:nvSpPr>
            <p:cNvPr id="1433" name="Google Shape;1433;p34"/>
            <p:cNvSpPr/>
            <p:nvPr/>
          </p:nvSpPr>
          <p:spPr>
            <a:xfrm>
              <a:off x="365700" y="368100"/>
              <a:ext cx="8412600" cy="440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434" name="Google Shape;1434;p34"/>
            <p:cNvGrpSpPr/>
            <p:nvPr/>
          </p:nvGrpSpPr>
          <p:grpSpPr>
            <a:xfrm>
              <a:off x="183000" y="183000"/>
              <a:ext cx="8777996" cy="4777500"/>
              <a:chOff x="183000" y="183000"/>
              <a:chExt cx="8777996" cy="4777500"/>
            </a:xfrm>
          </p:grpSpPr>
          <p:sp>
            <p:nvSpPr>
              <p:cNvPr id="1435" name="Google Shape;1435;p34"/>
              <p:cNvSpPr/>
              <p:nvPr/>
            </p:nvSpPr>
            <p:spPr>
              <a:xfrm>
                <a:off x="18300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36" name="Google Shape;1436;p34"/>
              <p:cNvSpPr/>
              <p:nvPr/>
            </p:nvSpPr>
            <p:spPr>
              <a:xfrm>
                <a:off x="56454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37" name="Google Shape;1437;p34"/>
              <p:cNvSpPr/>
              <p:nvPr/>
            </p:nvSpPr>
            <p:spPr>
              <a:xfrm>
                <a:off x="94609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38" name="Google Shape;1438;p34"/>
              <p:cNvSpPr/>
              <p:nvPr/>
            </p:nvSpPr>
            <p:spPr>
              <a:xfrm>
                <a:off x="1327635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39" name="Google Shape;1439;p34"/>
              <p:cNvSpPr/>
              <p:nvPr/>
            </p:nvSpPr>
            <p:spPr>
              <a:xfrm>
                <a:off x="1709180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40" name="Google Shape;1440;p34"/>
              <p:cNvSpPr/>
              <p:nvPr/>
            </p:nvSpPr>
            <p:spPr>
              <a:xfrm>
                <a:off x="209072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41" name="Google Shape;1441;p34"/>
              <p:cNvSpPr/>
              <p:nvPr/>
            </p:nvSpPr>
            <p:spPr>
              <a:xfrm>
                <a:off x="247227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42" name="Google Shape;1442;p34"/>
              <p:cNvSpPr/>
              <p:nvPr/>
            </p:nvSpPr>
            <p:spPr>
              <a:xfrm>
                <a:off x="285381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43" name="Google Shape;1443;p34"/>
              <p:cNvSpPr/>
              <p:nvPr/>
            </p:nvSpPr>
            <p:spPr>
              <a:xfrm>
                <a:off x="323536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44" name="Google Shape;1444;p34"/>
              <p:cNvSpPr/>
              <p:nvPr/>
            </p:nvSpPr>
            <p:spPr>
              <a:xfrm>
                <a:off x="399845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45" name="Google Shape;1445;p34"/>
              <p:cNvSpPr/>
              <p:nvPr/>
            </p:nvSpPr>
            <p:spPr>
              <a:xfrm>
                <a:off x="4379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46" name="Google Shape;1446;p34"/>
              <p:cNvSpPr/>
              <p:nvPr/>
            </p:nvSpPr>
            <p:spPr>
              <a:xfrm>
                <a:off x="476154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47" name="Google Shape;1447;p34"/>
              <p:cNvSpPr/>
              <p:nvPr/>
            </p:nvSpPr>
            <p:spPr>
              <a:xfrm>
                <a:off x="514308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48" name="Google Shape;1448;p34"/>
              <p:cNvSpPr/>
              <p:nvPr/>
            </p:nvSpPr>
            <p:spPr>
              <a:xfrm>
                <a:off x="5524631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49" name="Google Shape;1449;p34"/>
              <p:cNvSpPr/>
              <p:nvPr/>
            </p:nvSpPr>
            <p:spPr>
              <a:xfrm>
                <a:off x="590617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0" name="Google Shape;1450;p34"/>
              <p:cNvSpPr/>
              <p:nvPr/>
            </p:nvSpPr>
            <p:spPr>
              <a:xfrm>
                <a:off x="628772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1" name="Google Shape;1451;p34"/>
              <p:cNvSpPr/>
              <p:nvPr/>
            </p:nvSpPr>
            <p:spPr>
              <a:xfrm>
                <a:off x="666926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2" name="Google Shape;1452;p34"/>
              <p:cNvSpPr/>
              <p:nvPr/>
            </p:nvSpPr>
            <p:spPr>
              <a:xfrm>
                <a:off x="705081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3" name="Google Shape;1453;p34"/>
              <p:cNvSpPr/>
              <p:nvPr/>
            </p:nvSpPr>
            <p:spPr>
              <a:xfrm>
                <a:off x="743235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4" name="Google Shape;1454;p34"/>
              <p:cNvSpPr/>
              <p:nvPr/>
            </p:nvSpPr>
            <p:spPr>
              <a:xfrm>
                <a:off x="7813902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5" name="Google Shape;1455;p34"/>
              <p:cNvSpPr/>
              <p:nvPr/>
            </p:nvSpPr>
            <p:spPr>
              <a:xfrm>
                <a:off x="857699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6" name="Google Shape;1456;p34"/>
              <p:cNvSpPr/>
              <p:nvPr/>
            </p:nvSpPr>
            <p:spPr>
              <a:xfrm>
                <a:off x="8195447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7" name="Google Shape;1457;p34"/>
              <p:cNvSpPr/>
              <p:nvPr/>
            </p:nvSpPr>
            <p:spPr>
              <a:xfrm>
                <a:off x="3616906" y="183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8" name="Google Shape;1458;p34"/>
              <p:cNvSpPr/>
              <p:nvPr/>
            </p:nvSpPr>
            <p:spPr>
              <a:xfrm>
                <a:off x="18300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9" name="Google Shape;1459;p34"/>
              <p:cNvSpPr/>
              <p:nvPr/>
            </p:nvSpPr>
            <p:spPr>
              <a:xfrm>
                <a:off x="56454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0" name="Google Shape;1460;p34"/>
              <p:cNvSpPr/>
              <p:nvPr/>
            </p:nvSpPr>
            <p:spPr>
              <a:xfrm>
                <a:off x="94609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1" name="Google Shape;1461;p34"/>
              <p:cNvSpPr/>
              <p:nvPr/>
            </p:nvSpPr>
            <p:spPr>
              <a:xfrm>
                <a:off x="1327635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2" name="Google Shape;1462;p34"/>
              <p:cNvSpPr/>
              <p:nvPr/>
            </p:nvSpPr>
            <p:spPr>
              <a:xfrm>
                <a:off x="1709180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3" name="Google Shape;1463;p34"/>
              <p:cNvSpPr/>
              <p:nvPr/>
            </p:nvSpPr>
            <p:spPr>
              <a:xfrm>
                <a:off x="209072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4" name="Google Shape;1464;p34"/>
              <p:cNvSpPr/>
              <p:nvPr/>
            </p:nvSpPr>
            <p:spPr>
              <a:xfrm>
                <a:off x="247227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5" name="Google Shape;1465;p34"/>
              <p:cNvSpPr/>
              <p:nvPr/>
            </p:nvSpPr>
            <p:spPr>
              <a:xfrm>
                <a:off x="285381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6" name="Google Shape;1466;p34"/>
              <p:cNvSpPr/>
              <p:nvPr/>
            </p:nvSpPr>
            <p:spPr>
              <a:xfrm>
                <a:off x="323536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7" name="Google Shape;1467;p34"/>
              <p:cNvSpPr/>
              <p:nvPr/>
            </p:nvSpPr>
            <p:spPr>
              <a:xfrm>
                <a:off x="399845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8" name="Google Shape;1468;p34"/>
              <p:cNvSpPr/>
              <p:nvPr/>
            </p:nvSpPr>
            <p:spPr>
              <a:xfrm>
                <a:off x="4379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9" name="Google Shape;1469;p34"/>
              <p:cNvSpPr/>
              <p:nvPr/>
            </p:nvSpPr>
            <p:spPr>
              <a:xfrm>
                <a:off x="476154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0" name="Google Shape;1470;p34"/>
              <p:cNvSpPr/>
              <p:nvPr/>
            </p:nvSpPr>
            <p:spPr>
              <a:xfrm>
                <a:off x="514308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1" name="Google Shape;1471;p34"/>
              <p:cNvSpPr/>
              <p:nvPr/>
            </p:nvSpPr>
            <p:spPr>
              <a:xfrm>
                <a:off x="5524631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2" name="Google Shape;1472;p34"/>
              <p:cNvSpPr/>
              <p:nvPr/>
            </p:nvSpPr>
            <p:spPr>
              <a:xfrm>
                <a:off x="590617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3" name="Google Shape;1473;p34"/>
              <p:cNvSpPr/>
              <p:nvPr/>
            </p:nvSpPr>
            <p:spPr>
              <a:xfrm>
                <a:off x="628772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4" name="Google Shape;1474;p34"/>
              <p:cNvSpPr/>
              <p:nvPr/>
            </p:nvSpPr>
            <p:spPr>
              <a:xfrm>
                <a:off x="666926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5" name="Google Shape;1475;p34"/>
              <p:cNvSpPr/>
              <p:nvPr/>
            </p:nvSpPr>
            <p:spPr>
              <a:xfrm>
                <a:off x="705081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6" name="Google Shape;1476;p34"/>
              <p:cNvSpPr/>
              <p:nvPr/>
            </p:nvSpPr>
            <p:spPr>
              <a:xfrm>
                <a:off x="743235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7" name="Google Shape;1477;p34"/>
              <p:cNvSpPr/>
              <p:nvPr/>
            </p:nvSpPr>
            <p:spPr>
              <a:xfrm>
                <a:off x="7813902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8" name="Google Shape;1478;p34"/>
              <p:cNvSpPr/>
              <p:nvPr/>
            </p:nvSpPr>
            <p:spPr>
              <a:xfrm>
                <a:off x="857699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9" name="Google Shape;1479;p34"/>
              <p:cNvSpPr/>
              <p:nvPr/>
            </p:nvSpPr>
            <p:spPr>
              <a:xfrm>
                <a:off x="8195447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80" name="Google Shape;1480;p34"/>
              <p:cNvSpPr/>
              <p:nvPr/>
            </p:nvSpPr>
            <p:spPr>
              <a:xfrm>
                <a:off x="3616906" y="4576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81" name="Google Shape;1481;p34"/>
              <p:cNvSpPr/>
              <p:nvPr/>
            </p:nvSpPr>
            <p:spPr>
              <a:xfrm rot="5400000">
                <a:off x="183000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82" name="Google Shape;1482;p34"/>
              <p:cNvSpPr/>
              <p:nvPr/>
            </p:nvSpPr>
            <p:spPr>
              <a:xfrm rot="5400000">
                <a:off x="183000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83" name="Google Shape;1483;p34"/>
              <p:cNvSpPr/>
              <p:nvPr/>
            </p:nvSpPr>
            <p:spPr>
              <a:xfrm rot="5400000">
                <a:off x="183000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84" name="Google Shape;1484;p34"/>
              <p:cNvSpPr/>
              <p:nvPr/>
            </p:nvSpPr>
            <p:spPr>
              <a:xfrm rot="5400000">
                <a:off x="183000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85" name="Google Shape;1485;p34"/>
              <p:cNvSpPr/>
              <p:nvPr/>
            </p:nvSpPr>
            <p:spPr>
              <a:xfrm rot="5400000">
                <a:off x="183000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86" name="Google Shape;1486;p34"/>
              <p:cNvSpPr/>
              <p:nvPr/>
            </p:nvSpPr>
            <p:spPr>
              <a:xfrm rot="5400000">
                <a:off x="183000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87" name="Google Shape;1487;p34"/>
              <p:cNvSpPr/>
              <p:nvPr/>
            </p:nvSpPr>
            <p:spPr>
              <a:xfrm rot="5400000">
                <a:off x="183000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88" name="Google Shape;1488;p34"/>
              <p:cNvSpPr/>
              <p:nvPr/>
            </p:nvSpPr>
            <p:spPr>
              <a:xfrm rot="5400000">
                <a:off x="183000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89" name="Google Shape;1489;p34"/>
              <p:cNvSpPr/>
              <p:nvPr/>
            </p:nvSpPr>
            <p:spPr>
              <a:xfrm rot="5400000">
                <a:off x="183000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90" name="Google Shape;1490;p34"/>
              <p:cNvSpPr/>
              <p:nvPr/>
            </p:nvSpPr>
            <p:spPr>
              <a:xfrm rot="5400000">
                <a:off x="183000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91" name="Google Shape;1491;p34"/>
              <p:cNvSpPr/>
              <p:nvPr/>
            </p:nvSpPr>
            <p:spPr>
              <a:xfrm rot="5400000">
                <a:off x="183000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92" name="Google Shape;1492;p34"/>
              <p:cNvSpPr/>
              <p:nvPr/>
            </p:nvSpPr>
            <p:spPr>
              <a:xfrm rot="5400000">
                <a:off x="8576996" y="549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93" name="Google Shape;1493;p34"/>
              <p:cNvSpPr/>
              <p:nvPr/>
            </p:nvSpPr>
            <p:spPr>
              <a:xfrm rot="5400000">
                <a:off x="8576996" y="915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94" name="Google Shape;1494;p34"/>
              <p:cNvSpPr/>
              <p:nvPr/>
            </p:nvSpPr>
            <p:spPr>
              <a:xfrm rot="5400000">
                <a:off x="8576996" y="1281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95" name="Google Shape;1495;p34"/>
              <p:cNvSpPr/>
              <p:nvPr/>
            </p:nvSpPr>
            <p:spPr>
              <a:xfrm rot="5400000">
                <a:off x="8576996" y="16475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96" name="Google Shape;1496;p34"/>
              <p:cNvSpPr/>
              <p:nvPr/>
            </p:nvSpPr>
            <p:spPr>
              <a:xfrm rot="5400000">
                <a:off x="8576996" y="20136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97" name="Google Shape;1497;p34"/>
              <p:cNvSpPr/>
              <p:nvPr/>
            </p:nvSpPr>
            <p:spPr>
              <a:xfrm rot="5400000">
                <a:off x="8576996" y="23797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98" name="Google Shape;1498;p34"/>
              <p:cNvSpPr/>
              <p:nvPr/>
            </p:nvSpPr>
            <p:spPr>
              <a:xfrm rot="5400000">
                <a:off x="8576996" y="27458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99" name="Google Shape;1499;p34"/>
              <p:cNvSpPr/>
              <p:nvPr/>
            </p:nvSpPr>
            <p:spPr>
              <a:xfrm rot="5400000">
                <a:off x="8576996" y="311200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0" name="Google Shape;1500;p34"/>
              <p:cNvSpPr/>
              <p:nvPr/>
            </p:nvSpPr>
            <p:spPr>
              <a:xfrm rot="5400000">
                <a:off x="8576996" y="347812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1" name="Google Shape;1501;p34"/>
              <p:cNvSpPr/>
              <p:nvPr/>
            </p:nvSpPr>
            <p:spPr>
              <a:xfrm rot="5400000">
                <a:off x="8576996" y="4210375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2" name="Google Shape;1502;p34"/>
              <p:cNvSpPr/>
              <p:nvPr/>
            </p:nvSpPr>
            <p:spPr>
              <a:xfrm rot="5400000">
                <a:off x="8576996" y="3844250"/>
                <a:ext cx="384000" cy="384000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1">
  <p:cSld name="BLANK_1_1_1_1_1_1_1_1">
    <p:bg>
      <p:bgPr>
        <a:solidFill>
          <a:schemeClr val="lt1"/>
        </a:solidFill>
      </p:bgPr>
    </p:bg>
    <p:spTree>
      <p:nvGrpSpPr>
        <p:cNvPr id="1503" name="Shape 1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04" name="Google Shape;1504;p35"/>
          <p:cNvGrpSpPr/>
          <p:nvPr/>
        </p:nvGrpSpPr>
        <p:grpSpPr>
          <a:xfrm>
            <a:off x="91272" y="93661"/>
            <a:ext cx="8961456" cy="4956179"/>
            <a:chOff x="183000" y="183000"/>
            <a:chExt cx="8777996" cy="4777500"/>
          </a:xfrm>
        </p:grpSpPr>
        <p:sp>
          <p:nvSpPr>
            <p:cNvPr id="1505" name="Google Shape;1505;p35"/>
            <p:cNvSpPr/>
            <p:nvPr/>
          </p:nvSpPr>
          <p:spPr>
            <a:xfrm>
              <a:off x="365700" y="368100"/>
              <a:ext cx="8412600" cy="44073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506" name="Google Shape;1506;p35"/>
            <p:cNvGrpSpPr/>
            <p:nvPr/>
          </p:nvGrpSpPr>
          <p:grpSpPr>
            <a:xfrm>
              <a:off x="183000" y="183000"/>
              <a:ext cx="8777996" cy="4777500"/>
              <a:chOff x="183000" y="183000"/>
              <a:chExt cx="8777996" cy="4777500"/>
            </a:xfrm>
          </p:grpSpPr>
          <p:sp>
            <p:nvSpPr>
              <p:cNvPr id="1507" name="Google Shape;1507;p35"/>
              <p:cNvSpPr/>
              <p:nvPr/>
            </p:nvSpPr>
            <p:spPr>
              <a:xfrm>
                <a:off x="183000" y="183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8" name="Google Shape;1508;p35"/>
              <p:cNvSpPr/>
              <p:nvPr/>
            </p:nvSpPr>
            <p:spPr>
              <a:xfrm>
                <a:off x="564545" y="183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9" name="Google Shape;1509;p35"/>
              <p:cNvSpPr/>
              <p:nvPr/>
            </p:nvSpPr>
            <p:spPr>
              <a:xfrm>
                <a:off x="946090" y="183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0" name="Google Shape;1510;p35"/>
              <p:cNvSpPr/>
              <p:nvPr/>
            </p:nvSpPr>
            <p:spPr>
              <a:xfrm>
                <a:off x="1327635" y="183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1" name="Google Shape;1511;p35"/>
              <p:cNvSpPr/>
              <p:nvPr/>
            </p:nvSpPr>
            <p:spPr>
              <a:xfrm>
                <a:off x="1709180" y="183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2" name="Google Shape;1512;p35"/>
              <p:cNvSpPr/>
              <p:nvPr/>
            </p:nvSpPr>
            <p:spPr>
              <a:xfrm>
                <a:off x="2090726" y="183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3" name="Google Shape;1513;p35"/>
              <p:cNvSpPr/>
              <p:nvPr/>
            </p:nvSpPr>
            <p:spPr>
              <a:xfrm>
                <a:off x="2472271" y="183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4" name="Google Shape;1514;p35"/>
              <p:cNvSpPr/>
              <p:nvPr/>
            </p:nvSpPr>
            <p:spPr>
              <a:xfrm>
                <a:off x="2853816" y="183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5" name="Google Shape;1515;p35"/>
              <p:cNvSpPr/>
              <p:nvPr/>
            </p:nvSpPr>
            <p:spPr>
              <a:xfrm>
                <a:off x="3235361" y="183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6" name="Google Shape;1516;p35"/>
              <p:cNvSpPr/>
              <p:nvPr/>
            </p:nvSpPr>
            <p:spPr>
              <a:xfrm>
                <a:off x="3998451" y="183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7" name="Google Shape;1517;p35"/>
              <p:cNvSpPr/>
              <p:nvPr/>
            </p:nvSpPr>
            <p:spPr>
              <a:xfrm>
                <a:off x="4379996" y="183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8" name="Google Shape;1518;p35"/>
              <p:cNvSpPr/>
              <p:nvPr/>
            </p:nvSpPr>
            <p:spPr>
              <a:xfrm>
                <a:off x="4761541" y="183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9" name="Google Shape;1519;p35"/>
              <p:cNvSpPr/>
              <p:nvPr/>
            </p:nvSpPr>
            <p:spPr>
              <a:xfrm>
                <a:off x="5143086" y="183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0" name="Google Shape;1520;p35"/>
              <p:cNvSpPr/>
              <p:nvPr/>
            </p:nvSpPr>
            <p:spPr>
              <a:xfrm>
                <a:off x="5524631" y="183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1" name="Google Shape;1521;p35"/>
              <p:cNvSpPr/>
              <p:nvPr/>
            </p:nvSpPr>
            <p:spPr>
              <a:xfrm>
                <a:off x="5906177" y="183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2" name="Google Shape;1522;p35"/>
              <p:cNvSpPr/>
              <p:nvPr/>
            </p:nvSpPr>
            <p:spPr>
              <a:xfrm>
                <a:off x="6287722" y="183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3" name="Google Shape;1523;p35"/>
              <p:cNvSpPr/>
              <p:nvPr/>
            </p:nvSpPr>
            <p:spPr>
              <a:xfrm>
                <a:off x="6669267" y="183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4" name="Google Shape;1524;p35"/>
              <p:cNvSpPr/>
              <p:nvPr/>
            </p:nvSpPr>
            <p:spPr>
              <a:xfrm>
                <a:off x="7050812" y="183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5" name="Google Shape;1525;p35"/>
              <p:cNvSpPr/>
              <p:nvPr/>
            </p:nvSpPr>
            <p:spPr>
              <a:xfrm>
                <a:off x="7432357" y="183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6" name="Google Shape;1526;p35"/>
              <p:cNvSpPr/>
              <p:nvPr/>
            </p:nvSpPr>
            <p:spPr>
              <a:xfrm>
                <a:off x="7813902" y="183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7" name="Google Shape;1527;p35"/>
              <p:cNvSpPr/>
              <p:nvPr/>
            </p:nvSpPr>
            <p:spPr>
              <a:xfrm>
                <a:off x="8576996" y="183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8" name="Google Shape;1528;p35"/>
              <p:cNvSpPr/>
              <p:nvPr/>
            </p:nvSpPr>
            <p:spPr>
              <a:xfrm>
                <a:off x="8195447" y="183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9" name="Google Shape;1529;p35"/>
              <p:cNvSpPr/>
              <p:nvPr/>
            </p:nvSpPr>
            <p:spPr>
              <a:xfrm>
                <a:off x="3616906" y="183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0" name="Google Shape;1530;p35"/>
              <p:cNvSpPr/>
              <p:nvPr/>
            </p:nvSpPr>
            <p:spPr>
              <a:xfrm>
                <a:off x="183000" y="4576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1" name="Google Shape;1531;p35"/>
              <p:cNvSpPr/>
              <p:nvPr/>
            </p:nvSpPr>
            <p:spPr>
              <a:xfrm>
                <a:off x="564545" y="4576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2" name="Google Shape;1532;p35"/>
              <p:cNvSpPr/>
              <p:nvPr/>
            </p:nvSpPr>
            <p:spPr>
              <a:xfrm>
                <a:off x="946090" y="4576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3" name="Google Shape;1533;p35"/>
              <p:cNvSpPr/>
              <p:nvPr/>
            </p:nvSpPr>
            <p:spPr>
              <a:xfrm>
                <a:off x="1327635" y="4576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4" name="Google Shape;1534;p35"/>
              <p:cNvSpPr/>
              <p:nvPr/>
            </p:nvSpPr>
            <p:spPr>
              <a:xfrm>
                <a:off x="1709180" y="4576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5" name="Google Shape;1535;p35"/>
              <p:cNvSpPr/>
              <p:nvPr/>
            </p:nvSpPr>
            <p:spPr>
              <a:xfrm>
                <a:off x="2090726" y="4576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6" name="Google Shape;1536;p35"/>
              <p:cNvSpPr/>
              <p:nvPr/>
            </p:nvSpPr>
            <p:spPr>
              <a:xfrm>
                <a:off x="2472271" y="4576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7" name="Google Shape;1537;p35"/>
              <p:cNvSpPr/>
              <p:nvPr/>
            </p:nvSpPr>
            <p:spPr>
              <a:xfrm>
                <a:off x="2853816" y="4576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8" name="Google Shape;1538;p35"/>
              <p:cNvSpPr/>
              <p:nvPr/>
            </p:nvSpPr>
            <p:spPr>
              <a:xfrm>
                <a:off x="3235361" y="4576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9" name="Google Shape;1539;p35"/>
              <p:cNvSpPr/>
              <p:nvPr/>
            </p:nvSpPr>
            <p:spPr>
              <a:xfrm>
                <a:off x="3998451" y="4576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40" name="Google Shape;1540;p35"/>
              <p:cNvSpPr/>
              <p:nvPr/>
            </p:nvSpPr>
            <p:spPr>
              <a:xfrm>
                <a:off x="4379996" y="4576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41" name="Google Shape;1541;p35"/>
              <p:cNvSpPr/>
              <p:nvPr/>
            </p:nvSpPr>
            <p:spPr>
              <a:xfrm>
                <a:off x="4761541" y="4576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42" name="Google Shape;1542;p35"/>
              <p:cNvSpPr/>
              <p:nvPr/>
            </p:nvSpPr>
            <p:spPr>
              <a:xfrm>
                <a:off x="5143086" y="4576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43" name="Google Shape;1543;p35"/>
              <p:cNvSpPr/>
              <p:nvPr/>
            </p:nvSpPr>
            <p:spPr>
              <a:xfrm>
                <a:off x="5524631" y="4576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44" name="Google Shape;1544;p35"/>
              <p:cNvSpPr/>
              <p:nvPr/>
            </p:nvSpPr>
            <p:spPr>
              <a:xfrm>
                <a:off x="5906177" y="4576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45" name="Google Shape;1545;p35"/>
              <p:cNvSpPr/>
              <p:nvPr/>
            </p:nvSpPr>
            <p:spPr>
              <a:xfrm>
                <a:off x="6287722" y="4576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46" name="Google Shape;1546;p35"/>
              <p:cNvSpPr/>
              <p:nvPr/>
            </p:nvSpPr>
            <p:spPr>
              <a:xfrm>
                <a:off x="6669267" y="4576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47" name="Google Shape;1547;p35"/>
              <p:cNvSpPr/>
              <p:nvPr/>
            </p:nvSpPr>
            <p:spPr>
              <a:xfrm>
                <a:off x="7050812" y="4576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48" name="Google Shape;1548;p35"/>
              <p:cNvSpPr/>
              <p:nvPr/>
            </p:nvSpPr>
            <p:spPr>
              <a:xfrm>
                <a:off x="7432357" y="4576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49" name="Google Shape;1549;p35"/>
              <p:cNvSpPr/>
              <p:nvPr/>
            </p:nvSpPr>
            <p:spPr>
              <a:xfrm>
                <a:off x="7813902" y="4576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50" name="Google Shape;1550;p35"/>
              <p:cNvSpPr/>
              <p:nvPr/>
            </p:nvSpPr>
            <p:spPr>
              <a:xfrm>
                <a:off x="8576996" y="4576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51" name="Google Shape;1551;p35"/>
              <p:cNvSpPr/>
              <p:nvPr/>
            </p:nvSpPr>
            <p:spPr>
              <a:xfrm>
                <a:off x="8195447" y="4576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52" name="Google Shape;1552;p35"/>
              <p:cNvSpPr/>
              <p:nvPr/>
            </p:nvSpPr>
            <p:spPr>
              <a:xfrm>
                <a:off x="3616906" y="4576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53" name="Google Shape;1553;p35"/>
              <p:cNvSpPr/>
              <p:nvPr/>
            </p:nvSpPr>
            <p:spPr>
              <a:xfrm rot="5400000">
                <a:off x="183000" y="549125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54" name="Google Shape;1554;p35"/>
              <p:cNvSpPr/>
              <p:nvPr/>
            </p:nvSpPr>
            <p:spPr>
              <a:xfrm rot="5400000">
                <a:off x="183000" y="91525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55" name="Google Shape;1555;p35"/>
              <p:cNvSpPr/>
              <p:nvPr/>
            </p:nvSpPr>
            <p:spPr>
              <a:xfrm rot="5400000">
                <a:off x="183000" y="1281375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56" name="Google Shape;1556;p35"/>
              <p:cNvSpPr/>
              <p:nvPr/>
            </p:nvSpPr>
            <p:spPr>
              <a:xfrm rot="5400000">
                <a:off x="183000" y="1647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57" name="Google Shape;1557;p35"/>
              <p:cNvSpPr/>
              <p:nvPr/>
            </p:nvSpPr>
            <p:spPr>
              <a:xfrm rot="5400000">
                <a:off x="183000" y="2013625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58" name="Google Shape;1558;p35"/>
              <p:cNvSpPr/>
              <p:nvPr/>
            </p:nvSpPr>
            <p:spPr>
              <a:xfrm rot="5400000">
                <a:off x="183000" y="237975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59" name="Google Shape;1559;p35"/>
              <p:cNvSpPr/>
              <p:nvPr/>
            </p:nvSpPr>
            <p:spPr>
              <a:xfrm rot="5400000">
                <a:off x="183000" y="2745875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0" name="Google Shape;1560;p35"/>
              <p:cNvSpPr/>
              <p:nvPr/>
            </p:nvSpPr>
            <p:spPr>
              <a:xfrm rot="5400000">
                <a:off x="183000" y="3112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1" name="Google Shape;1561;p35"/>
              <p:cNvSpPr/>
              <p:nvPr/>
            </p:nvSpPr>
            <p:spPr>
              <a:xfrm rot="5400000">
                <a:off x="183000" y="3478125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2" name="Google Shape;1562;p35"/>
              <p:cNvSpPr/>
              <p:nvPr/>
            </p:nvSpPr>
            <p:spPr>
              <a:xfrm rot="5400000">
                <a:off x="183000" y="4210375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3" name="Google Shape;1563;p35"/>
              <p:cNvSpPr/>
              <p:nvPr/>
            </p:nvSpPr>
            <p:spPr>
              <a:xfrm rot="5400000">
                <a:off x="183000" y="384425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4" name="Google Shape;1564;p35"/>
              <p:cNvSpPr/>
              <p:nvPr/>
            </p:nvSpPr>
            <p:spPr>
              <a:xfrm rot="5400000">
                <a:off x="8576996" y="549125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5" name="Google Shape;1565;p35"/>
              <p:cNvSpPr/>
              <p:nvPr/>
            </p:nvSpPr>
            <p:spPr>
              <a:xfrm rot="5400000">
                <a:off x="8576996" y="91525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6" name="Google Shape;1566;p35"/>
              <p:cNvSpPr/>
              <p:nvPr/>
            </p:nvSpPr>
            <p:spPr>
              <a:xfrm rot="5400000">
                <a:off x="8576996" y="1281375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7" name="Google Shape;1567;p35"/>
              <p:cNvSpPr/>
              <p:nvPr/>
            </p:nvSpPr>
            <p:spPr>
              <a:xfrm rot="5400000">
                <a:off x="8576996" y="16475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8" name="Google Shape;1568;p35"/>
              <p:cNvSpPr/>
              <p:nvPr/>
            </p:nvSpPr>
            <p:spPr>
              <a:xfrm rot="5400000">
                <a:off x="8576996" y="2013625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9" name="Google Shape;1569;p35"/>
              <p:cNvSpPr/>
              <p:nvPr/>
            </p:nvSpPr>
            <p:spPr>
              <a:xfrm rot="5400000">
                <a:off x="8576996" y="237975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0" name="Google Shape;1570;p35"/>
              <p:cNvSpPr/>
              <p:nvPr/>
            </p:nvSpPr>
            <p:spPr>
              <a:xfrm rot="5400000">
                <a:off x="8576996" y="2745875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1" name="Google Shape;1571;p35"/>
              <p:cNvSpPr/>
              <p:nvPr/>
            </p:nvSpPr>
            <p:spPr>
              <a:xfrm rot="5400000">
                <a:off x="8576996" y="311200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2" name="Google Shape;1572;p35"/>
              <p:cNvSpPr/>
              <p:nvPr/>
            </p:nvSpPr>
            <p:spPr>
              <a:xfrm rot="5400000">
                <a:off x="8576996" y="3478125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3" name="Google Shape;1573;p35"/>
              <p:cNvSpPr/>
              <p:nvPr/>
            </p:nvSpPr>
            <p:spPr>
              <a:xfrm rot="5400000">
                <a:off x="8576996" y="4210375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4" name="Google Shape;1574;p35"/>
              <p:cNvSpPr/>
              <p:nvPr/>
            </p:nvSpPr>
            <p:spPr>
              <a:xfrm rot="5400000">
                <a:off x="8576996" y="3844250"/>
                <a:ext cx="384000" cy="384000"/>
              </a:xfrm>
              <a:prstGeom prst="ellipse">
                <a:avLst/>
              </a:prstGeom>
              <a:solidFill>
                <a:schemeClr val="dk2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22.xml"/><Relationship Id="rId22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21.xml"/><Relationship Id="rId21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23" Type="http://schemas.openxmlformats.org/officeDocument/2006/relationships/theme" Target="../theme/theme3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25.xml"/><Relationship Id="rId17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30.xml"/><Relationship Id="rId6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29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y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dk2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715100" y="445025"/>
            <a:ext cx="77139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Spicy Rice"/>
              <a:buNone/>
              <a:defRPr sz="3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Spicy Rice"/>
              <a:buNone/>
              <a:defRPr sz="3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Spicy Rice"/>
              <a:buNone/>
              <a:defRPr sz="3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Spicy Rice"/>
              <a:buNone/>
              <a:defRPr sz="3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Spicy Rice"/>
              <a:buNone/>
              <a:defRPr sz="3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Spicy Rice"/>
              <a:buNone/>
              <a:defRPr sz="3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Spicy Rice"/>
              <a:buNone/>
              <a:defRPr sz="3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Spicy Rice"/>
              <a:buNone/>
              <a:defRPr sz="3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Spicy Rice"/>
              <a:buNone/>
              <a:defRPr sz="3400">
                <a:solidFill>
                  <a:schemeClr val="dk1"/>
                </a:solidFill>
                <a:latin typeface="Spicy Rice"/>
                <a:ea typeface="Spicy Rice"/>
                <a:cs typeface="Spicy Rice"/>
                <a:sym typeface="Spicy Rice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715100" y="1152475"/>
            <a:ext cx="7713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Open Sans"/>
              <a:buChar char="●"/>
              <a:defRPr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048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Open Sans"/>
              <a:buChar char="○"/>
              <a:defRPr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048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Open Sans"/>
              <a:buChar char="■"/>
              <a:defRPr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048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Open Sans"/>
              <a:buChar char="●"/>
              <a:defRPr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048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Open Sans"/>
              <a:buChar char="○"/>
              <a:defRPr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048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Open Sans"/>
              <a:buChar char="■"/>
              <a:defRPr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048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Open Sans"/>
              <a:buChar char="●"/>
              <a:defRPr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048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Open Sans"/>
              <a:buChar char="○"/>
              <a:defRPr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048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Open Sans"/>
              <a:buChar char="■"/>
              <a:defRPr sz="12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4" r:id="rId16"/>
    <p:sldLayoutId id="2147483675" r:id="rId17"/>
    <p:sldLayoutId id="2147483676" r:id="rId18"/>
    <p:sldLayoutId id="2147483677" r:id="rId19"/>
    <p:sldLayoutId id="2147483678" r:id="rId20"/>
    <p:sldLayoutId id="2147483679" r:id="rId21"/>
    <p:sldLayoutId id="2147483680" r:id="rId2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8" name="Shape 1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9" name="Google Shape;1579;p36"/>
          <p:cNvSpPr txBox="1"/>
          <p:nvPr>
            <p:ph type="title"/>
          </p:nvPr>
        </p:nvSpPr>
        <p:spPr>
          <a:xfrm>
            <a:off x="715100" y="154000"/>
            <a:ext cx="7713900" cy="6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cy" sz="3100" u="sng">
                <a:solidFill>
                  <a:srgbClr val="000000"/>
                </a:solidFill>
              </a:rPr>
              <a:t>Y Chwyldro Diwydiannol </a:t>
            </a:r>
            <a:endParaRPr b="1" sz="3100" u="sng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0" name="Google Shape;1580;p36"/>
          <p:cNvSpPr txBox="1"/>
          <p:nvPr/>
        </p:nvSpPr>
        <p:spPr>
          <a:xfrm>
            <a:off x="335900" y="913225"/>
            <a:ext cx="8534100" cy="21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81" name="Google Shape;1581;p36"/>
          <p:cNvSpPr txBox="1"/>
          <p:nvPr/>
        </p:nvSpPr>
        <p:spPr>
          <a:xfrm>
            <a:off x="209850" y="1143000"/>
            <a:ext cx="8733600" cy="382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y" sz="1700">
                <a:latin typeface="Mali"/>
                <a:ea typeface="Mali"/>
                <a:cs typeface="Mali"/>
                <a:sym typeface="Mali"/>
              </a:rPr>
              <a:t>Yng nghanol y 1700au, dim ond pentref ffermio bach Cymreig oedd Merthyr Tudful.</a:t>
            </a:r>
            <a:endParaRPr sz="1700">
              <a:latin typeface="Mali"/>
              <a:ea typeface="Mali"/>
              <a:cs typeface="Mali"/>
              <a:sym typeface="Mali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Mali"/>
              <a:ea typeface="Mali"/>
              <a:cs typeface="Mali"/>
              <a:sym typeface="Mali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y" sz="1700">
                <a:latin typeface="Mali"/>
                <a:ea typeface="Mali"/>
                <a:cs typeface="Mali"/>
                <a:sym typeface="Mali"/>
              </a:rPr>
              <a:t>Sefydlwyd y gwaith haearn yn Nowlais ym 1759 ac yng Nghyfarthfa gan John Guest dan reolaeth y teulu Crawshay. Y pedwerydd gwaith haearn oedd Penydarren, ag adeiladwyd gan Francis Homfray a'i fab Samuel Homfray ym 1784. </a:t>
            </a:r>
            <a:endParaRPr sz="1700">
              <a:latin typeface="Mali"/>
              <a:ea typeface="Mali"/>
              <a:cs typeface="Mali"/>
              <a:sym typeface="Mali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latin typeface="Mali"/>
              <a:ea typeface="Mali"/>
              <a:cs typeface="Mali"/>
              <a:sym typeface="Mali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y" sz="1700">
                <a:latin typeface="Mali"/>
                <a:ea typeface="Mali"/>
                <a:cs typeface="Mali"/>
                <a:sym typeface="Mali"/>
              </a:rPr>
              <a:t>Gyda'r </a:t>
            </a:r>
            <a:r>
              <a:rPr lang="cy" sz="1700">
                <a:highlight>
                  <a:srgbClr val="FFE599"/>
                </a:highlight>
                <a:latin typeface="Mali"/>
                <a:ea typeface="Mali"/>
                <a:cs typeface="Mali"/>
                <a:sym typeface="Mali"/>
              </a:rPr>
              <a:t>diwydiant</a:t>
            </a:r>
            <a:r>
              <a:rPr lang="cy" sz="1700">
                <a:latin typeface="Mali"/>
                <a:ea typeface="Mali"/>
                <a:cs typeface="Mali"/>
                <a:sym typeface="Mali"/>
              </a:rPr>
              <a:t> oedd yn tyfu ym Merthyr, sefydlodd sawl cwmni lwybrau rheilffordd oedd yn cysylltu'r gwaith â phortiau a rhannau eraill o Brydain. Roeddent yn cynnwys Rheilffordd Aberhonddu a Merthyr, Rheilffordd Dyffryn Castell-nedd, Rheilffordd Taf Vale a Great Western Railway. Yn 1804, tynnodd </a:t>
            </a:r>
            <a:r>
              <a:rPr lang="cy" sz="1700">
                <a:highlight>
                  <a:srgbClr val="FFE599"/>
                </a:highlight>
                <a:latin typeface="Mali"/>
                <a:ea typeface="Mali"/>
                <a:cs typeface="Mali"/>
                <a:sym typeface="Mali"/>
              </a:rPr>
              <a:t>locomotif stêm</a:t>
            </a:r>
            <a:r>
              <a:rPr lang="cy" sz="1700">
                <a:latin typeface="Mali"/>
                <a:ea typeface="Mali"/>
                <a:cs typeface="Mali"/>
                <a:sym typeface="Mali"/>
              </a:rPr>
              <a:t> reilffordd gyntaf y byd, "The Iron Horse", a ddatblygwyd gan y peiriannydd o Gernyw, Richard Trevithick. </a:t>
            </a:r>
            <a:endParaRPr sz="1700">
              <a:latin typeface="Mali"/>
              <a:ea typeface="Mali"/>
              <a:cs typeface="Mali"/>
              <a:sym typeface="Mali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latin typeface="Mali"/>
              <a:ea typeface="Mali"/>
              <a:cs typeface="Mali"/>
              <a:sym typeface="Mal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Retro Cartoon Sticker Marketing Plan by Slidesgo">
  <a:themeElements>
    <a:clrScheme name="Simple Light">
      <a:dk1>
        <a:srgbClr val="3D342D"/>
      </a:dk1>
      <a:lt1>
        <a:srgbClr val="F0DBCF"/>
      </a:lt1>
      <a:dk2>
        <a:srgbClr val="E37F6E"/>
      </a:dk2>
      <a:lt2>
        <a:srgbClr val="F9AD49"/>
      </a:lt2>
      <a:accent1>
        <a:srgbClr val="03925E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3D342D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