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6858000" cy="9144000"/>
  <p:embeddedFontLst>
    <p:embeddedFont>
      <p:font typeface="Mali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Mali-boldItalic.fntdata"/><Relationship Id="rId9" Type="http://schemas.openxmlformats.org/officeDocument/2006/relationships/font" Target="fonts/Mali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ali-regular.fntdata"/><Relationship Id="rId8" Type="http://schemas.openxmlformats.org/officeDocument/2006/relationships/font" Target="fonts/Mali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2887"/>
            <a:ext cx="6054389" cy="340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449" y="4065700"/>
            <a:ext cx="6005136" cy="34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6317875" y="1010300"/>
            <a:ext cx="4169400" cy="12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y" sz="6000">
                <a:solidFill>
                  <a:schemeClr val="dk2"/>
                </a:solidFill>
                <a:latin typeface="Mali"/>
                <a:ea typeface="Mali"/>
                <a:cs typeface="Mali"/>
                <a:sym typeface="Mali"/>
              </a:rPr>
              <a:t>2019</a:t>
            </a:r>
            <a:endParaRPr b="1" sz="6000">
              <a:solidFill>
                <a:schemeClr val="dk2"/>
              </a:solidFill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317875" y="5003250"/>
            <a:ext cx="4169400" cy="12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y" sz="6000">
                <a:solidFill>
                  <a:schemeClr val="dk2"/>
                </a:solidFill>
                <a:latin typeface="Mali"/>
                <a:ea typeface="Mali"/>
                <a:cs typeface="Mali"/>
                <a:sym typeface="Mali"/>
              </a:rPr>
              <a:t>2025</a:t>
            </a:r>
            <a:endParaRPr b="1" sz="6000">
              <a:solidFill>
                <a:schemeClr val="dk2"/>
              </a:solidFill>
              <a:latin typeface="Mali"/>
              <a:ea typeface="Mali"/>
              <a:cs typeface="Mali"/>
              <a:sym typeface="Mal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