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Mali" pitchFamily="2" charset="-34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688" y="17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87"/>
            <a:ext cx="6054389" cy="340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109044" y="4065700"/>
            <a:ext cx="6003946" cy="34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17875" y="1010300"/>
            <a:ext cx="41694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6000" b="1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2019</a:t>
            </a:r>
            <a:endParaRPr sz="6000" b="1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17875" y="5003250"/>
            <a:ext cx="41694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6000" b="1">
                <a:solidFill>
                  <a:schemeClr val="dk2"/>
                </a:solidFill>
                <a:latin typeface="Mali"/>
                <a:ea typeface="Mali"/>
                <a:cs typeface="Mali"/>
                <a:sym typeface="Mali"/>
              </a:rPr>
              <a:t>2025</a:t>
            </a:r>
            <a:endParaRPr sz="6000" b="1">
              <a:solidFill>
                <a:schemeClr val="dk2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Mali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Sebastian Harker</cp:lastModifiedBy>
  <cp:revision>1</cp:revision>
  <dcterms:modified xsi:type="dcterms:W3CDTF">2025-07-01T11:20:53Z</dcterms:modified>
</cp:coreProperties>
</file>